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71" r:id="rId2"/>
    <p:sldId id="263" r:id="rId3"/>
    <p:sldId id="260" r:id="rId4"/>
    <p:sldId id="262" r:id="rId5"/>
    <p:sldId id="270" r:id="rId6"/>
    <p:sldId id="267" r:id="rId7"/>
    <p:sldId id="265" r:id="rId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52" userDrawn="1">
          <p15:clr>
            <a:srgbClr val="A4A3A4"/>
          </p15:clr>
        </p15:guide>
        <p15:guide id="2" pos="2880" userDrawn="1">
          <p15:clr>
            <a:srgbClr val="A4A3A4"/>
          </p15:clr>
        </p15:guide>
        <p15:guide id="3" pos="5592" userDrawn="1">
          <p15:clr>
            <a:srgbClr val="A4A3A4"/>
          </p15:clr>
        </p15:guide>
        <p15:guide id="4" pos="168" userDrawn="1">
          <p15:clr>
            <a:srgbClr val="A4A3A4"/>
          </p15:clr>
        </p15:guide>
        <p15:guide id="6" orient="horz" pos="2844" userDrawn="1">
          <p15:clr>
            <a:srgbClr val="A4A3A4"/>
          </p15:clr>
        </p15:guide>
        <p15:guide id="7" orient="horz" pos="324" userDrawn="1">
          <p15:clr>
            <a:srgbClr val="A4A3A4"/>
          </p15:clr>
        </p15:guide>
        <p15:guide id="8" orient="horz" pos="756" userDrawn="1">
          <p15:clr>
            <a:srgbClr val="A4A3A4"/>
          </p15:clr>
        </p15:guide>
        <p15:guide id="10" orient="horz" pos="3036" userDrawn="1">
          <p15:clr>
            <a:srgbClr val="A4A3A4"/>
          </p15:clr>
        </p15:guide>
        <p15:guide id="11" orient="horz" pos="2724" userDrawn="1">
          <p15:clr>
            <a:srgbClr val="A4A3A4"/>
          </p15:clr>
        </p15:guide>
        <p15:guide id="12" orient="horz" pos="132" userDrawn="1">
          <p15:clr>
            <a:srgbClr val="A4A3A4"/>
          </p15:clr>
        </p15:guide>
        <p15:guide id="13" pos="264" userDrawn="1">
          <p15:clr>
            <a:srgbClr val="A4A3A4"/>
          </p15:clr>
        </p15:guide>
        <p15:guide id="14" pos="17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66F"/>
    <a:srgbClr val="30383D"/>
    <a:srgbClr val="F58025"/>
    <a:srgbClr val="323D48"/>
    <a:srgbClr val="F562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38"/>
    <p:restoredTop sz="94643"/>
  </p:normalViewPr>
  <p:slideViewPr>
    <p:cSldViewPr snapToGrid="0" snapToObjects="1">
      <p:cViewPr varScale="1">
        <p:scale>
          <a:sx n="49" d="100"/>
          <a:sy n="49" d="100"/>
        </p:scale>
        <p:origin x="408" y="43"/>
      </p:cViewPr>
      <p:guideLst>
        <p:guide orient="horz" pos="1452"/>
        <p:guide pos="2880"/>
        <p:guide pos="5592"/>
        <p:guide pos="168"/>
        <p:guide orient="horz" pos="2844"/>
        <p:guide orient="horz" pos="324"/>
        <p:guide orient="horz" pos="756"/>
        <p:guide orient="horz" pos="3036"/>
        <p:guide orient="horz" pos="2724"/>
        <p:guide orient="horz" pos="132"/>
        <p:guide pos="264"/>
        <p:guide pos="17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8AAC3-D37A-0949-A353-DC7160C6D161}" type="datetimeFigureOut">
              <a:rPr lang="en-US" smtClean="0"/>
              <a:t>12/14/2022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EDF062-1B7D-2E4E-AE99-C4CAB7CAE0C0}" type="slidenum">
              <a:rPr lang="en-US" smtClean="0"/>
              <a:t>‹#›</a:t>
            </a:fld>
            <a:endParaRPr lang="en-US"/>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DF062-1B7D-2E4E-AE99-C4CAB7CAE0C0}" type="slidenum">
              <a:rPr lang="en-US" smtClean="0"/>
              <a:t>3</a:t>
            </a:fld>
            <a:endParaRPr lang="en-US"/>
          </a:p>
        </p:txBody>
      </p:sp>
    </p:spTree>
    <p:extLst>
      <p:ext uri="{BB962C8B-B14F-4D97-AF65-F5344CB8AC3E}">
        <p14:creationId xmlns:p14="http://schemas.microsoft.com/office/powerpoint/2010/main" val="19818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EDF062-1B7D-2E4E-AE99-C4CAB7CAE0C0}" type="slidenum">
              <a:rPr lang="en-US" smtClean="0"/>
              <a:t>6</a:t>
            </a:fld>
            <a:endParaRPr lang="en-US"/>
          </a:p>
        </p:txBody>
      </p:sp>
    </p:spTree>
    <p:extLst>
      <p:ext uri="{BB962C8B-B14F-4D97-AF65-F5344CB8AC3E}">
        <p14:creationId xmlns:p14="http://schemas.microsoft.com/office/powerpoint/2010/main" val="3218341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EBBEE1-102F-084F-B97B-33F8B837F0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4561445"/>
          </a:xfrm>
          <a:prstGeom prst="rect">
            <a:avLst/>
          </a:prstGeom>
        </p:spPr>
      </p:pic>
      <p:sp>
        <p:nvSpPr>
          <p:cNvPr id="5" name="Rectangle 4">
            <a:extLst>
              <a:ext uri="{FF2B5EF4-FFF2-40B4-BE49-F238E27FC236}">
                <a16:creationId xmlns:a16="http://schemas.microsoft.com/office/drawing/2014/main" id="{DB7C9BDB-63FD-3A4C-9ED3-767D69153E0D}"/>
              </a:ext>
            </a:extLst>
          </p:cNvPr>
          <p:cNvSpPr/>
          <p:nvPr userDrawn="1"/>
        </p:nvSpPr>
        <p:spPr>
          <a:xfrm>
            <a:off x="0" y="0"/>
            <a:ext cx="4495800" cy="4557540"/>
          </a:xfrm>
          <a:prstGeom prst="rect">
            <a:avLst/>
          </a:prstGeom>
          <a:solidFill>
            <a:srgbClr val="F5802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33E1D828-F817-3C49-8F5E-9B23BDF0B73E}"/>
              </a:ext>
            </a:extLst>
          </p:cNvPr>
          <p:cNvSpPr txBox="1">
            <a:spLocks/>
          </p:cNvSpPr>
          <p:nvPr userDrawn="1"/>
        </p:nvSpPr>
        <p:spPr>
          <a:xfrm>
            <a:off x="4038600" y="1200150"/>
            <a:ext cx="4686300" cy="1371600"/>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2200" b="0" kern="1200" baseline="0">
                <a:solidFill>
                  <a:schemeClr val="tx1">
                    <a:lumMod val="65000"/>
                    <a:lumOff val="35000"/>
                  </a:schemeClr>
                </a:solidFill>
                <a:latin typeface="Arial" charset="0"/>
                <a:ea typeface="Arial" charset="0"/>
                <a:cs typeface="Arial" charset="0"/>
              </a:defRPr>
            </a:lvl1pPr>
          </a:lstStyle>
          <a:p>
            <a:endParaRPr lang="en-US" sz="3200" spc="-50" dirty="0"/>
          </a:p>
        </p:txBody>
      </p:sp>
      <p:sp>
        <p:nvSpPr>
          <p:cNvPr id="9" name="Rectangle 8">
            <a:extLst>
              <a:ext uri="{FF2B5EF4-FFF2-40B4-BE49-F238E27FC236}">
                <a16:creationId xmlns:a16="http://schemas.microsoft.com/office/drawing/2014/main" id="{E4CFEDBB-2C10-0745-A463-DBC061C9847F}"/>
              </a:ext>
            </a:extLst>
          </p:cNvPr>
          <p:cNvSpPr/>
          <p:nvPr userDrawn="1"/>
        </p:nvSpPr>
        <p:spPr>
          <a:xfrm>
            <a:off x="0" y="4524639"/>
            <a:ext cx="9144000" cy="625697"/>
          </a:xfrm>
          <a:prstGeom prst="rect">
            <a:avLst/>
          </a:prstGeom>
          <a:solidFill>
            <a:srgbClr val="303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8DDF18E-3953-954A-89C5-8A6E5A1EC093}"/>
              </a:ext>
            </a:extLst>
          </p:cNvPr>
          <p:cNvCxnSpPr/>
          <p:nvPr userDrawn="1"/>
        </p:nvCxnSpPr>
        <p:spPr>
          <a:xfrm>
            <a:off x="7053888" y="4714120"/>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D6026D5A-F738-7F49-AEE0-3BE49E169157}"/>
              </a:ext>
            </a:extLst>
          </p:cNvPr>
          <p:cNvPicPr>
            <a:picLocks noChangeAspect="1"/>
          </p:cNvPicPr>
          <p:nvPr userDrawn="1"/>
        </p:nvPicPr>
        <p:blipFill>
          <a:blip r:embed="rId3"/>
          <a:stretch>
            <a:fillRect/>
          </a:stretch>
        </p:blipFill>
        <p:spPr>
          <a:xfrm>
            <a:off x="7169009" y="4714120"/>
            <a:ext cx="1583302" cy="293204"/>
          </a:xfrm>
          <a:prstGeom prst="rect">
            <a:avLst/>
          </a:prstGeom>
        </p:spPr>
      </p:pic>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6E63B4-A4FB-1E4C-B09B-25E915F25430}"/>
              </a:ext>
            </a:extLst>
          </p:cNvPr>
          <p:cNvSpPr/>
          <p:nvPr userDrawn="1"/>
        </p:nvSpPr>
        <p:spPr>
          <a:xfrm>
            <a:off x="0" y="0"/>
            <a:ext cx="4572000" cy="4522921"/>
          </a:xfrm>
          <a:prstGeom prst="rect">
            <a:avLst/>
          </a:prstGeom>
          <a:solidFill>
            <a:srgbClr val="F58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BBB77DC-B690-CC47-B877-3496653839FB}"/>
              </a:ext>
            </a:extLst>
          </p:cNvPr>
          <p:cNvSpPr/>
          <p:nvPr userDrawn="1"/>
        </p:nvSpPr>
        <p:spPr>
          <a:xfrm>
            <a:off x="4572000" y="0"/>
            <a:ext cx="4572000" cy="4508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lide Number Placeholder 5"/>
          <p:cNvSpPr>
            <a:spLocks noGrp="1"/>
          </p:cNvSpPr>
          <p:nvPr>
            <p:ph type="sldNum" sz="quarter" idx="4"/>
          </p:nvPr>
        </p:nvSpPr>
        <p:spPr>
          <a:xfrm>
            <a:off x="220012" y="4726232"/>
            <a:ext cx="400050" cy="273844"/>
          </a:xfrm>
          <a:prstGeom prst="rect">
            <a:avLst/>
          </a:prstGeom>
        </p:spPr>
        <p:txBody>
          <a:bodyPr vert="horz" lIns="91440" tIns="45720" rIns="91440" bIns="45720" rtlCol="0" anchor="ctr"/>
          <a:lstStyle>
            <a:lvl1pPr algn="ctr">
              <a:defRPr sz="900">
                <a:solidFill>
                  <a:schemeClr val="bg1"/>
                </a:solidFill>
              </a:defRPr>
            </a:lvl1pPr>
          </a:lstStyle>
          <a:p>
            <a:fld id="{F6049A74-CBDB-7A4B-9BE2-9CC66B6D5C4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44075" y="4726232"/>
            <a:ext cx="350070" cy="273844"/>
          </a:xfrm>
          <a:prstGeom prst="rect">
            <a:avLst/>
          </a:prstGeom>
        </p:spPr>
        <p:txBody>
          <a:bodyPr/>
          <a:lstStyle/>
          <a:p>
            <a:fld id="{F6049A74-CBDB-7A4B-9BE2-9CC66B6D5C4F}" type="slidenum">
              <a:rPr lang="en-US" smtClean="0"/>
              <a:t>‹#›</a:t>
            </a:fld>
            <a:endParaRPr lang="en-US"/>
          </a:p>
        </p:txBody>
      </p:sp>
      <p:sp>
        <p:nvSpPr>
          <p:cNvPr id="7" name="Text Placeholder 2"/>
          <p:cNvSpPr>
            <a:spLocks noGrp="1"/>
          </p:cNvSpPr>
          <p:nvPr>
            <p:ph idx="1"/>
          </p:nvPr>
        </p:nvSpPr>
        <p:spPr>
          <a:xfrm>
            <a:off x="457200" y="1197864"/>
            <a:ext cx="8039099" cy="3435935"/>
          </a:xfrm>
          <a:prstGeom prst="rect">
            <a:avLst/>
          </a:prstGeom>
        </p:spPr>
        <p:txBody>
          <a:bodyPr vert="horz" lIns="0" tIns="0" rIns="0" bIns="0" rtlCol="0">
            <a:noAutofit/>
          </a:bodyPr>
          <a:lstStyle>
            <a:lvl1pPr>
              <a:defRPr sz="1600"/>
            </a:lvl1pPr>
            <a:lvl2pPr>
              <a:defRPr sz="1400"/>
            </a:lvl2pPr>
            <a:lvl3pPr>
              <a:defRPr sz="1400"/>
            </a:lvl3pPr>
          </a:lstStyle>
          <a:p>
            <a:pPr lvl="0"/>
            <a:r>
              <a:rPr lang="en-US" dirty="0"/>
              <a:t>Click to edit Master text styles</a:t>
            </a:r>
          </a:p>
          <a:p>
            <a:pPr lvl="1"/>
            <a:r>
              <a:rPr lang="en-US" dirty="0"/>
              <a:t>Second level</a:t>
            </a:r>
          </a:p>
          <a:p>
            <a:pPr lvl="2"/>
            <a:r>
              <a:rPr lang="en-US" dirty="0"/>
              <a:t>Third level</a:t>
            </a:r>
          </a:p>
        </p:txBody>
      </p:sp>
      <p:sp>
        <p:nvSpPr>
          <p:cNvPr id="9" name="Title Placeholder 10">
            <a:extLst>
              <a:ext uri="{FF2B5EF4-FFF2-40B4-BE49-F238E27FC236}">
                <a16:creationId xmlns:a16="http://schemas.microsoft.com/office/drawing/2014/main" id="{7EBE3314-1D6F-8948-8381-C70793B3E781}"/>
              </a:ext>
            </a:extLst>
          </p:cNvPr>
          <p:cNvSpPr>
            <a:spLocks noGrp="1"/>
          </p:cNvSpPr>
          <p:nvPr>
            <p:ph type="title"/>
          </p:nvPr>
        </p:nvSpPr>
        <p:spPr>
          <a:xfrm>
            <a:off x="457199" y="339561"/>
            <a:ext cx="7194177" cy="580872"/>
          </a:xfrm>
          <a:prstGeom prst="rect">
            <a:avLst/>
          </a:prstGeom>
        </p:spPr>
        <p:txBody>
          <a:bodyPr vert="horz" lIns="0" tIns="0" rIns="0" bIns="0" rtlCol="0" anchor="t">
            <a:noAutofit/>
          </a:bodyPr>
          <a:lstStyle/>
          <a:p>
            <a:r>
              <a:rPr lang="en-US" dirty="0"/>
              <a:t>CLICK TO EDIT MASTER TITLE STYLE</a:t>
            </a:r>
          </a:p>
        </p:txBody>
      </p:sp>
      <p:sp>
        <p:nvSpPr>
          <p:cNvPr id="2" name="TextBox 1">
            <a:extLst>
              <a:ext uri="{FF2B5EF4-FFF2-40B4-BE49-F238E27FC236}">
                <a16:creationId xmlns:a16="http://schemas.microsoft.com/office/drawing/2014/main" id="{ADFD4E0D-B959-5948-AF58-331794878ECF}"/>
              </a:ext>
            </a:extLst>
          </p:cNvPr>
          <p:cNvSpPr txBox="1"/>
          <p:nvPr userDrawn="1"/>
        </p:nvSpPr>
        <p:spPr>
          <a:xfrm>
            <a:off x="5379720" y="220980"/>
            <a:ext cx="0" cy="0"/>
          </a:xfrm>
          <a:prstGeom prst="rect">
            <a:avLst/>
          </a:prstGeom>
        </p:spPr>
        <p:txBody>
          <a:bodyPr vert="horz" wrap="none" lIns="0" tIns="0" rIns="0" bIns="0" rtlCol="0">
            <a:noAutofit/>
          </a:bodyPr>
          <a:lstStyle/>
          <a:p>
            <a:pPr marL="0" indent="0" algn="l">
              <a:spcAft>
                <a:spcPts val="1200"/>
              </a:spcAft>
              <a:buNone/>
            </a:pPr>
            <a:endParaRPr lang="en-US" sz="1200" b="1" dirty="0">
              <a:solidFill>
                <a:srgbClr val="F58025"/>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252096" y="188258"/>
            <a:ext cx="8636410" cy="41599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220012" y="4726232"/>
            <a:ext cx="400050" cy="273844"/>
          </a:xfrm>
          <a:prstGeom prst="rect">
            <a:avLst/>
          </a:prstGeom>
        </p:spPr>
        <p:txBody>
          <a:bodyPr/>
          <a:lstStyle/>
          <a:p>
            <a:fld id="{F6049A74-CBDB-7A4B-9BE2-9CC66B6D5C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252096" y="188259"/>
            <a:ext cx="8636410" cy="4153118"/>
          </a:xfrm>
          <a:prstGeom prst="rect">
            <a:avLst/>
          </a:prstGeom>
          <a:solidFill>
            <a:srgbClr val="5B6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220012" y="4726232"/>
            <a:ext cx="400050" cy="273844"/>
          </a:xfrm>
          <a:prstGeom prst="rect">
            <a:avLst/>
          </a:prstGeom>
        </p:spPr>
        <p:txBody>
          <a:bodyPr/>
          <a:lstStyle/>
          <a:p>
            <a:fld id="{F6049A74-CBDB-7A4B-9BE2-9CC66B6D5C4F}" type="slidenum">
              <a:rPr lang="en-US" smtClean="0"/>
              <a:t>‹#›</a:t>
            </a:fld>
            <a:endParaRPr lang="en-US"/>
          </a:p>
        </p:txBody>
      </p:sp>
    </p:spTree>
    <p:extLst>
      <p:ext uri="{BB962C8B-B14F-4D97-AF65-F5344CB8AC3E}">
        <p14:creationId xmlns:p14="http://schemas.microsoft.com/office/powerpoint/2010/main" val="304596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20012" y="4726232"/>
            <a:ext cx="400050" cy="273844"/>
          </a:xfrm>
          <a:prstGeom prst="rect">
            <a:avLst/>
          </a:prstGeom>
        </p:spPr>
        <p:txBody>
          <a:bodyPr/>
          <a:lstStyle/>
          <a:p>
            <a:fld id="{F6049A74-CBDB-7A4B-9BE2-9CC66B6D5C4F}" type="slidenum">
              <a:rPr lang="en-US" smtClean="0"/>
              <a:t>‹#›</a:t>
            </a:fld>
            <a:endParaRPr lang="en-US"/>
          </a:p>
        </p:txBody>
      </p:sp>
      <p:sp>
        <p:nvSpPr>
          <p:cNvPr id="8" name="Rectangle 7">
            <a:extLst>
              <a:ext uri="{FF2B5EF4-FFF2-40B4-BE49-F238E27FC236}">
                <a16:creationId xmlns:a16="http://schemas.microsoft.com/office/drawing/2014/main" id="{4F0B2889-ECBE-1B41-8CEA-EA03564CF320}"/>
              </a:ext>
            </a:extLst>
          </p:cNvPr>
          <p:cNvSpPr/>
          <p:nvPr userDrawn="1"/>
        </p:nvSpPr>
        <p:spPr>
          <a:xfrm>
            <a:off x="0" y="0"/>
            <a:ext cx="9144000" cy="4565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20012" y="4726232"/>
            <a:ext cx="400050" cy="273844"/>
          </a:xfrm>
          <a:prstGeom prst="rect">
            <a:avLst/>
          </a:prstGeom>
        </p:spPr>
        <p:txBody>
          <a:bodyPr/>
          <a:lstStyle/>
          <a:p>
            <a:fld id="{F6049A74-CBDB-7A4B-9BE2-9CC66B6D5C4F}" type="slidenum">
              <a:rPr lang="en-US" smtClean="0"/>
              <a:t>‹#›</a:t>
            </a:fld>
            <a:endParaRPr lang="en-US" dirty="0"/>
          </a:p>
        </p:txBody>
      </p:sp>
      <p:sp>
        <p:nvSpPr>
          <p:cNvPr id="10" name="Content Placeholder 2"/>
          <p:cNvSpPr>
            <a:spLocks noGrp="1"/>
          </p:cNvSpPr>
          <p:nvPr>
            <p:ph sz="half" idx="13"/>
          </p:nvPr>
        </p:nvSpPr>
        <p:spPr>
          <a:xfrm>
            <a:off x="457200" y="1197864"/>
            <a:ext cx="6701338" cy="3263504"/>
          </a:xfrm>
        </p:spPr>
        <p:txBody>
          <a:bodyPr/>
          <a:lstStyle>
            <a:lvl1pPr>
              <a:defRPr sz="1600"/>
            </a:lvl1pPr>
            <a:lvl2pPr>
              <a:defRPr sz="1400"/>
            </a:lvl2pPr>
          </a:lstStyle>
          <a:p>
            <a:pPr lvl="0"/>
            <a:r>
              <a:rPr lang="en-US" dirty="0"/>
              <a:t>Click to edit Master text styles</a:t>
            </a:r>
          </a:p>
          <a:p>
            <a:pPr lvl="1"/>
            <a:r>
              <a:rPr lang="en-US" dirty="0"/>
              <a:t>Second level</a:t>
            </a:r>
          </a:p>
          <a:p>
            <a:pPr lvl="2"/>
            <a:r>
              <a:rPr lang="en-US" dirty="0"/>
              <a:t>Third level</a:t>
            </a:r>
          </a:p>
        </p:txBody>
      </p:sp>
      <p:sp>
        <p:nvSpPr>
          <p:cNvPr id="8" name="Title Placeholder 10">
            <a:extLst>
              <a:ext uri="{FF2B5EF4-FFF2-40B4-BE49-F238E27FC236}">
                <a16:creationId xmlns:a16="http://schemas.microsoft.com/office/drawing/2014/main" id="{6DD754DE-9DD3-1946-BB4D-014F7850940F}"/>
              </a:ext>
            </a:extLst>
          </p:cNvPr>
          <p:cNvSpPr>
            <a:spLocks noGrp="1"/>
          </p:cNvSpPr>
          <p:nvPr>
            <p:ph type="title"/>
          </p:nvPr>
        </p:nvSpPr>
        <p:spPr>
          <a:xfrm>
            <a:off x="457199" y="339561"/>
            <a:ext cx="7194177" cy="580872"/>
          </a:xfrm>
          <a:prstGeom prst="rect">
            <a:avLst/>
          </a:prstGeom>
        </p:spPr>
        <p:txBody>
          <a:bodyPr vert="horz" lIns="0" tIns="0" rIns="0" bIns="0" rtlCol="0" anchor="t">
            <a:noAutofit/>
          </a:bodyPr>
          <a:lstStyle/>
          <a:p>
            <a:r>
              <a:rPr lang="en-US" dirty="0"/>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97864"/>
            <a:ext cx="6707378" cy="3263504"/>
          </a:xfrm>
        </p:spPr>
        <p:txBody>
          <a:bodyPr/>
          <a:lstStyle>
            <a:lvl1pPr>
              <a:defRPr sz="1600"/>
            </a:lvl1pPr>
            <a:lvl2pPr>
              <a:defRPr sz="1400"/>
            </a:lvl2pPr>
            <a:lvl3pPr>
              <a:defRPr sz="1400"/>
            </a:lvl3p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12"/>
          </p:nvPr>
        </p:nvSpPr>
        <p:spPr>
          <a:xfrm>
            <a:off x="220012" y="4726232"/>
            <a:ext cx="400050" cy="273844"/>
          </a:xfrm>
          <a:prstGeom prst="rect">
            <a:avLst/>
          </a:prstGeom>
        </p:spPr>
        <p:txBody>
          <a:bodyPr/>
          <a:lstStyle/>
          <a:p>
            <a:fld id="{F6049A74-CBDB-7A4B-9BE2-9CC66B6D5C4F}" type="slidenum">
              <a:rPr lang="en-US" smtClean="0"/>
              <a:t>‹#›</a:t>
            </a:fld>
            <a:endParaRPr lang="en-US"/>
          </a:p>
        </p:txBody>
      </p:sp>
      <p:sp>
        <p:nvSpPr>
          <p:cNvPr id="8" name="Title Placeholder 10">
            <a:extLst>
              <a:ext uri="{FF2B5EF4-FFF2-40B4-BE49-F238E27FC236}">
                <a16:creationId xmlns:a16="http://schemas.microsoft.com/office/drawing/2014/main" id="{8FA37B01-CB5C-7F41-93F9-AA8B2A4A4861}"/>
              </a:ext>
            </a:extLst>
          </p:cNvPr>
          <p:cNvSpPr>
            <a:spLocks noGrp="1"/>
          </p:cNvSpPr>
          <p:nvPr>
            <p:ph type="title"/>
          </p:nvPr>
        </p:nvSpPr>
        <p:spPr>
          <a:xfrm>
            <a:off x="457199" y="339561"/>
            <a:ext cx="7194177" cy="580872"/>
          </a:xfrm>
          <a:prstGeom prst="rect">
            <a:avLst/>
          </a:prstGeom>
        </p:spPr>
        <p:txBody>
          <a:bodyPr vert="horz" lIns="0" tIns="0" rIns="0" bIns="0" rtlCol="0" anchor="t">
            <a:noAutofit/>
          </a:body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20012" y="4726232"/>
            <a:ext cx="400050" cy="273844"/>
          </a:xfrm>
          <a:prstGeom prst="rect">
            <a:avLst/>
          </a:prstGeom>
        </p:spPr>
        <p:txBody>
          <a:bodyPr/>
          <a:lstStyle/>
          <a:p>
            <a:fld id="{F6049A74-CBDB-7A4B-9BE2-9CC66B6D5C4F}" type="slidenum">
              <a:rPr lang="en-US" smtClean="0"/>
              <a:t>‹#›</a:t>
            </a:fld>
            <a:endParaRPr lang="en-US"/>
          </a:p>
        </p:txBody>
      </p:sp>
      <p:sp>
        <p:nvSpPr>
          <p:cNvPr id="5" name="Title Placeholder 10">
            <a:extLst>
              <a:ext uri="{FF2B5EF4-FFF2-40B4-BE49-F238E27FC236}">
                <a16:creationId xmlns:a16="http://schemas.microsoft.com/office/drawing/2014/main" id="{EDC74764-0835-E847-834C-CF9D4231A17E}"/>
              </a:ext>
            </a:extLst>
          </p:cNvPr>
          <p:cNvSpPr>
            <a:spLocks noGrp="1"/>
          </p:cNvSpPr>
          <p:nvPr>
            <p:ph type="title"/>
          </p:nvPr>
        </p:nvSpPr>
        <p:spPr>
          <a:xfrm>
            <a:off x="457199" y="339561"/>
            <a:ext cx="7194177" cy="580872"/>
          </a:xfrm>
          <a:prstGeom prst="rect">
            <a:avLst/>
          </a:prstGeom>
        </p:spPr>
        <p:txBody>
          <a:bodyPr vert="horz" lIns="0" tIns="0" rIns="0" bIns="0" rtlCol="0" anchor="t">
            <a:noAutofit/>
          </a:bodyPr>
          <a:lstStyle/>
          <a:p>
            <a:r>
              <a:rPr lang="en-US" dirty="0"/>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4254C9-0DEB-0B4A-99B9-247D0C864D86}"/>
              </a:ext>
            </a:extLst>
          </p:cNvPr>
          <p:cNvSpPr/>
          <p:nvPr userDrawn="1"/>
        </p:nvSpPr>
        <p:spPr>
          <a:xfrm>
            <a:off x="0" y="4524639"/>
            <a:ext cx="9144000" cy="625697"/>
          </a:xfrm>
          <a:prstGeom prst="rect">
            <a:avLst/>
          </a:prstGeom>
          <a:solidFill>
            <a:srgbClr val="303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197865"/>
            <a:ext cx="7503460" cy="303123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217449" y="4726232"/>
            <a:ext cx="390291" cy="273844"/>
          </a:xfrm>
          <a:prstGeom prst="rect">
            <a:avLst/>
          </a:prstGeom>
        </p:spPr>
        <p:txBody>
          <a:bodyPr vert="horz" lIns="91440" tIns="45720" rIns="91440" bIns="45720" rtlCol="0" anchor="ctr"/>
          <a:lstStyle>
            <a:lvl1pPr algn="ctr">
              <a:defRPr sz="900">
                <a:solidFill>
                  <a:schemeClr val="bg1"/>
                </a:solidFill>
              </a:defRPr>
            </a:lvl1pPr>
          </a:lstStyle>
          <a:p>
            <a:fld id="{F6049A74-CBDB-7A4B-9BE2-9CC66B6D5C4F}" type="slidenum">
              <a:rPr lang="en-US" smtClean="0"/>
              <a:pPr/>
              <a:t>‹#›</a:t>
            </a:fld>
            <a:endParaRPr lang="en-US" dirty="0"/>
          </a:p>
        </p:txBody>
      </p:sp>
      <p:sp>
        <p:nvSpPr>
          <p:cNvPr id="11" name="Title Placeholder 10"/>
          <p:cNvSpPr>
            <a:spLocks noGrp="1"/>
          </p:cNvSpPr>
          <p:nvPr>
            <p:ph type="title"/>
          </p:nvPr>
        </p:nvSpPr>
        <p:spPr>
          <a:xfrm>
            <a:off x="457199" y="416289"/>
            <a:ext cx="7194177" cy="580872"/>
          </a:xfrm>
          <a:prstGeom prst="rect">
            <a:avLst/>
          </a:prstGeom>
        </p:spPr>
        <p:txBody>
          <a:bodyPr vert="horz" lIns="0" tIns="0" rIns="0" bIns="0" rtlCol="0" anchor="t">
            <a:noAutofit/>
          </a:bodyPr>
          <a:lstStyle/>
          <a:p>
            <a:r>
              <a:rPr lang="en-US" dirty="0"/>
              <a:t>CLICK TO EDIT MASTER TITLE STYLE</a:t>
            </a:r>
          </a:p>
        </p:txBody>
      </p:sp>
      <p:sp>
        <p:nvSpPr>
          <p:cNvPr id="15" name="Rectangle 14">
            <a:extLst>
              <a:ext uri="{FF2B5EF4-FFF2-40B4-BE49-F238E27FC236}">
                <a16:creationId xmlns:a16="http://schemas.microsoft.com/office/drawing/2014/main" id="{5EAF53D2-02D2-D444-9109-DDAF169E6640}"/>
              </a:ext>
            </a:extLst>
          </p:cNvPr>
          <p:cNvSpPr/>
          <p:nvPr userDrawn="1"/>
        </p:nvSpPr>
        <p:spPr>
          <a:xfrm>
            <a:off x="273964" y="4726232"/>
            <a:ext cx="283597" cy="273844"/>
          </a:xfrm>
          <a:prstGeom prst="rect">
            <a:avLst/>
          </a:prstGeom>
          <a:noFill/>
          <a:ln w="44450">
            <a:solidFill>
              <a:schemeClr val="bg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CF4EA-E88F-0B42-BAFA-B12E7C8F32C7}"/>
              </a:ext>
            </a:extLst>
          </p:cNvPr>
          <p:cNvSpPr/>
          <p:nvPr userDrawn="1"/>
        </p:nvSpPr>
        <p:spPr>
          <a:xfrm>
            <a:off x="273964" y="221877"/>
            <a:ext cx="8596069" cy="4104243"/>
          </a:xfrm>
          <a:prstGeom prst="rect">
            <a:avLst/>
          </a:prstGeom>
          <a:noFill/>
          <a:ln w="50800">
            <a:solidFill>
              <a:srgbClr val="5B666F">
                <a:alpha val="1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12630405-C934-FF45-A40C-65196FB8FDBE}"/>
              </a:ext>
            </a:extLst>
          </p:cNvPr>
          <p:cNvCxnSpPr/>
          <p:nvPr userDrawn="1"/>
        </p:nvCxnSpPr>
        <p:spPr>
          <a:xfrm>
            <a:off x="7053888" y="4714120"/>
            <a:ext cx="0" cy="2738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DE3391F-6DF8-6E4E-8383-25FDF05802BE}"/>
              </a:ext>
            </a:extLst>
          </p:cNvPr>
          <p:cNvPicPr>
            <a:picLocks noChangeAspect="1"/>
          </p:cNvPicPr>
          <p:nvPr userDrawn="1"/>
        </p:nvPicPr>
        <p:blipFill>
          <a:blip r:embed="rId11"/>
          <a:stretch>
            <a:fillRect/>
          </a:stretch>
        </p:blipFill>
        <p:spPr>
          <a:xfrm>
            <a:off x="7169009" y="4714120"/>
            <a:ext cx="1583302" cy="293204"/>
          </a:xfrm>
          <a:prstGeom prst="rect">
            <a:avLst/>
          </a:prstGeom>
        </p:spPr>
      </p:pic>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3" r:id="rId4"/>
    <p:sldLayoutId id="2147483672" r:id="rId5"/>
    <p:sldLayoutId id="2147483666" r:id="rId6"/>
    <p:sldLayoutId id="2147483670" r:id="rId7"/>
    <p:sldLayoutId id="2147483664" r:id="rId8"/>
    <p:sldLayoutId id="2147483671" r:id="rId9"/>
  </p:sldLayoutIdLst>
  <p:hf hdr="0" ftr="0" dt="0"/>
  <p:txStyles>
    <p:titleStyle>
      <a:lvl1pPr algn="l" defTabSz="685800" rtl="0" eaLnBrk="1" latinLnBrk="0" hangingPunct="1">
        <a:lnSpc>
          <a:spcPct val="100000"/>
        </a:lnSpc>
        <a:spcBef>
          <a:spcPct val="0"/>
        </a:spcBef>
        <a:buNone/>
        <a:defRPr sz="2000" b="0" kern="1200" baseline="0">
          <a:solidFill>
            <a:srgbClr val="5B666F"/>
          </a:solidFill>
          <a:latin typeface="Arial" charset="0"/>
          <a:ea typeface="Arial" charset="0"/>
          <a:cs typeface="Arial" charset="0"/>
        </a:defRPr>
      </a:lvl1pPr>
    </p:titleStyle>
    <p:bodyStyle>
      <a:lvl1pPr marL="171450" indent="-171450" algn="l" defTabSz="685800" rtl="0" eaLnBrk="1" latinLnBrk="0" hangingPunct="1">
        <a:lnSpc>
          <a:spcPct val="100000"/>
        </a:lnSpc>
        <a:spcBef>
          <a:spcPts val="0"/>
        </a:spcBef>
        <a:spcAft>
          <a:spcPts val="300"/>
        </a:spcAft>
        <a:buClr>
          <a:srgbClr val="F58025"/>
        </a:buClr>
        <a:buFont typeface="LucidaGrande" charset="0"/>
        <a:buChar char="▸"/>
        <a:defRPr sz="1800" kern="1200">
          <a:solidFill>
            <a:srgbClr val="5B666F"/>
          </a:solidFill>
          <a:latin typeface="Arial" charset="0"/>
          <a:ea typeface="Arial" charset="0"/>
          <a:cs typeface="Arial" charset="0"/>
        </a:defRPr>
      </a:lvl1pPr>
      <a:lvl2pPr marL="365760" indent="-137160" algn="l" defTabSz="685800" rtl="0" eaLnBrk="1" latinLnBrk="0" hangingPunct="1">
        <a:lnSpc>
          <a:spcPct val="100000"/>
        </a:lnSpc>
        <a:spcBef>
          <a:spcPts val="0"/>
        </a:spcBef>
        <a:spcAft>
          <a:spcPts val="300"/>
        </a:spcAft>
        <a:buClr>
          <a:srgbClr val="0069AA"/>
        </a:buClr>
        <a:buFont typeface="Arial" charset="0"/>
        <a:buChar char="•"/>
        <a:defRPr sz="1600" kern="1200">
          <a:solidFill>
            <a:srgbClr val="5B666F"/>
          </a:solidFill>
          <a:latin typeface="Arial" charset="0"/>
          <a:ea typeface="Arial" charset="0"/>
          <a:cs typeface="Arial" charset="0"/>
        </a:defRPr>
      </a:lvl2pPr>
      <a:lvl3pPr marL="548640" indent="-137160" algn="l" defTabSz="685800" rtl="0" eaLnBrk="1" latinLnBrk="0" hangingPunct="1">
        <a:lnSpc>
          <a:spcPct val="100000"/>
        </a:lnSpc>
        <a:spcBef>
          <a:spcPts val="0"/>
        </a:spcBef>
        <a:spcAft>
          <a:spcPts val="300"/>
        </a:spcAft>
        <a:buClr>
          <a:srgbClr val="FBB03F"/>
        </a:buClr>
        <a:buFont typeface="Wingdings" charset="2"/>
        <a:buChar char="§"/>
        <a:defRPr sz="1400" kern="1200">
          <a:solidFill>
            <a:srgbClr val="5B666F"/>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3.emf"/></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8D396F-F18C-7443-9787-8AF7ADA7B1F5}"/>
              </a:ext>
            </a:extLst>
          </p:cNvPr>
          <p:cNvSpPr txBox="1">
            <a:spLocks/>
          </p:cNvSpPr>
          <p:nvPr/>
        </p:nvSpPr>
        <p:spPr>
          <a:xfrm>
            <a:off x="509739" y="1199528"/>
            <a:ext cx="4082596" cy="1636451"/>
          </a:xfrm>
          <a:prstGeom prst="rect">
            <a:avLst/>
          </a:prstGeom>
        </p:spPr>
        <p:txBody>
          <a:bodyPr/>
          <a:lstStyle>
            <a:lvl1pPr algn="l" defTabSz="685800" rtl="0" eaLnBrk="1" latinLnBrk="0" hangingPunct="1">
              <a:lnSpc>
                <a:spcPct val="100000"/>
              </a:lnSpc>
              <a:spcBef>
                <a:spcPct val="0"/>
              </a:spcBef>
              <a:buNone/>
              <a:defRPr sz="2000" b="0" kern="1200" baseline="0">
                <a:solidFill>
                  <a:srgbClr val="5B666F"/>
                </a:solidFill>
                <a:latin typeface="Arial" charset="0"/>
                <a:ea typeface="Arial" charset="0"/>
                <a:cs typeface="Arial" charset="0"/>
              </a:defRPr>
            </a:lvl1pPr>
          </a:lstStyle>
          <a:p>
            <a:r>
              <a:rPr lang="en-US" sz="2800" spc="-50" dirty="0">
                <a:solidFill>
                  <a:schemeClr val="bg1"/>
                </a:solidFill>
                <a:latin typeface="Arial" panose="020B0604020202020204" pitchFamily="34" charset="0"/>
                <a:cs typeface="Arial" panose="020B0604020202020204" pitchFamily="34" charset="0"/>
              </a:rPr>
              <a:t>MAKE THE MOST OF YOUR COLLEGE LIFE AND YOUR MONEY </a:t>
            </a:r>
          </a:p>
        </p:txBody>
      </p:sp>
      <p:sp>
        <p:nvSpPr>
          <p:cNvPr id="4" name="Subtitle 2">
            <a:extLst>
              <a:ext uri="{FF2B5EF4-FFF2-40B4-BE49-F238E27FC236}">
                <a16:creationId xmlns:a16="http://schemas.microsoft.com/office/drawing/2014/main" id="{08D6CAB9-4E2E-B842-9316-80C257E33A76}"/>
              </a:ext>
            </a:extLst>
          </p:cNvPr>
          <p:cNvSpPr txBox="1">
            <a:spLocks/>
          </p:cNvSpPr>
          <p:nvPr/>
        </p:nvSpPr>
        <p:spPr>
          <a:xfrm>
            <a:off x="624840" y="3293147"/>
            <a:ext cx="3656148" cy="1049474"/>
          </a:xfrm>
          <a:prstGeom prst="rect">
            <a:avLst/>
          </a:prstGeom>
        </p:spPr>
        <p:txBody>
          <a:bodyPr lIns="0"/>
          <a:lstStyle>
            <a:lvl1pPr marL="0" indent="0" algn="l" defTabSz="685800" rtl="0" eaLnBrk="1" latinLnBrk="0" hangingPunct="1">
              <a:lnSpc>
                <a:spcPct val="100000"/>
              </a:lnSpc>
              <a:spcBef>
                <a:spcPts val="300"/>
              </a:spcBef>
              <a:spcAft>
                <a:spcPts val="300"/>
              </a:spcAft>
              <a:buClr>
                <a:srgbClr val="F58025"/>
              </a:buClr>
              <a:buFont typeface="LucidaGrande" charset="0"/>
              <a:buNone/>
              <a:defRPr sz="1800" kern="1200" spc="-50" baseline="0">
                <a:solidFill>
                  <a:schemeClr val="tx1">
                    <a:lumMod val="65000"/>
                    <a:lumOff val="35000"/>
                  </a:schemeClr>
                </a:solidFill>
                <a:latin typeface="Arial" charset="0"/>
                <a:ea typeface="Arial" charset="0"/>
                <a:cs typeface="Arial" charset="0"/>
              </a:defRPr>
            </a:lvl1pPr>
            <a:lvl2pPr marL="342900" indent="0" algn="ctr" defTabSz="685800" rtl="0" eaLnBrk="1" latinLnBrk="0" hangingPunct="1">
              <a:lnSpc>
                <a:spcPct val="100000"/>
              </a:lnSpc>
              <a:spcBef>
                <a:spcPts val="0"/>
              </a:spcBef>
              <a:spcAft>
                <a:spcPts val="300"/>
              </a:spcAft>
              <a:buClr>
                <a:srgbClr val="0069AA"/>
              </a:buClr>
              <a:buFont typeface="Arial" charset="0"/>
              <a:buNone/>
              <a:defRPr sz="1500" kern="1200">
                <a:solidFill>
                  <a:schemeClr val="tx1">
                    <a:lumMod val="65000"/>
                    <a:lumOff val="35000"/>
                  </a:schemeClr>
                </a:solidFill>
                <a:latin typeface="Arial" charset="0"/>
                <a:ea typeface="Arial" charset="0"/>
                <a:cs typeface="Arial" charset="0"/>
              </a:defRPr>
            </a:lvl2pPr>
            <a:lvl3pPr marL="685800" indent="0" algn="ctr" defTabSz="685800" rtl="0" eaLnBrk="1" latinLnBrk="0" hangingPunct="1">
              <a:lnSpc>
                <a:spcPct val="100000"/>
              </a:lnSpc>
              <a:spcBef>
                <a:spcPts val="0"/>
              </a:spcBef>
              <a:spcAft>
                <a:spcPts val="300"/>
              </a:spcAft>
              <a:buClr>
                <a:srgbClr val="FBB03F"/>
              </a:buClr>
              <a:buFont typeface="Wingdings" charset="2"/>
              <a:buNone/>
              <a:defRPr sz="1350" kern="1200">
                <a:solidFill>
                  <a:schemeClr val="tx1">
                    <a:lumMod val="65000"/>
                    <a:lumOff val="35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lumMod val="50000"/>
                    <a:lumOff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lumMod val="50000"/>
                    <a:lumOff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spcAft>
                <a:spcPts val="0"/>
              </a:spcAft>
            </a:pPr>
            <a:r>
              <a:rPr lang="en-US" sz="1400" spc="-20" dirty="0">
                <a:solidFill>
                  <a:schemeClr val="bg1"/>
                </a:solidFill>
              </a:rPr>
              <a:t>STUDENT BANKING FROM </a:t>
            </a:r>
            <a:r>
              <a:rPr lang="en-US" sz="1400" b="1" spc="-20" dirty="0">
                <a:solidFill>
                  <a:schemeClr val="bg1"/>
                </a:solidFill>
              </a:rPr>
              <a:t>PNC BANK </a:t>
            </a:r>
          </a:p>
          <a:p>
            <a:pPr>
              <a:spcAft>
                <a:spcPts val="0"/>
              </a:spcAft>
            </a:pPr>
            <a:r>
              <a:rPr lang="en-US" sz="1400" spc="-20" dirty="0">
                <a:solidFill>
                  <a:schemeClr val="bg1"/>
                </a:solidFill>
              </a:rPr>
              <a:t>PNC Bank Temple Branch</a:t>
            </a:r>
          </a:p>
          <a:p>
            <a:pPr>
              <a:spcAft>
                <a:spcPts val="0"/>
              </a:spcAft>
            </a:pPr>
            <a:r>
              <a:rPr lang="en-US" sz="1400" spc="-20" dirty="0">
                <a:solidFill>
                  <a:schemeClr val="bg1"/>
                </a:solidFill>
              </a:rPr>
              <a:t>1908 Liacouras Walk </a:t>
            </a:r>
          </a:p>
          <a:p>
            <a:pPr>
              <a:spcAft>
                <a:spcPts val="0"/>
              </a:spcAft>
            </a:pPr>
            <a:r>
              <a:rPr lang="en-US" sz="1400" spc="-20" dirty="0">
                <a:solidFill>
                  <a:schemeClr val="bg1"/>
                </a:solidFill>
              </a:rPr>
              <a:t>2020</a:t>
            </a:r>
          </a:p>
        </p:txBody>
      </p:sp>
      <p:sp>
        <p:nvSpPr>
          <p:cNvPr id="6" name="Subtitle 2">
            <a:extLst>
              <a:ext uri="{FF2B5EF4-FFF2-40B4-BE49-F238E27FC236}">
                <a16:creationId xmlns:a16="http://schemas.microsoft.com/office/drawing/2014/main" id="{EE85542D-D5B4-1E40-892F-CAE6AC5529B1}"/>
              </a:ext>
            </a:extLst>
          </p:cNvPr>
          <p:cNvSpPr txBox="1">
            <a:spLocks/>
          </p:cNvSpPr>
          <p:nvPr/>
        </p:nvSpPr>
        <p:spPr>
          <a:xfrm>
            <a:off x="624840" y="780167"/>
            <a:ext cx="2824455" cy="342383"/>
          </a:xfrm>
          <a:prstGeom prst="rect">
            <a:avLst/>
          </a:prstGeom>
        </p:spPr>
        <p:txBody>
          <a:bodyPr lIns="0"/>
          <a:lstStyle>
            <a:lvl1pPr marL="0" indent="0" algn="l" defTabSz="685800" rtl="0" eaLnBrk="1" latinLnBrk="0" hangingPunct="1">
              <a:lnSpc>
                <a:spcPct val="100000"/>
              </a:lnSpc>
              <a:spcBef>
                <a:spcPts val="300"/>
              </a:spcBef>
              <a:spcAft>
                <a:spcPts val="300"/>
              </a:spcAft>
              <a:buClr>
                <a:srgbClr val="F58025"/>
              </a:buClr>
              <a:buFont typeface="LucidaGrande" charset="0"/>
              <a:buNone/>
              <a:defRPr sz="1800" kern="1200" spc="-50" baseline="0">
                <a:solidFill>
                  <a:schemeClr val="tx1">
                    <a:lumMod val="65000"/>
                    <a:lumOff val="35000"/>
                  </a:schemeClr>
                </a:solidFill>
                <a:latin typeface="Arial" charset="0"/>
                <a:ea typeface="Arial" charset="0"/>
                <a:cs typeface="Arial" charset="0"/>
              </a:defRPr>
            </a:lvl1pPr>
            <a:lvl2pPr marL="342900" indent="0" algn="ctr" defTabSz="685800" rtl="0" eaLnBrk="1" latinLnBrk="0" hangingPunct="1">
              <a:lnSpc>
                <a:spcPct val="100000"/>
              </a:lnSpc>
              <a:spcBef>
                <a:spcPts val="0"/>
              </a:spcBef>
              <a:spcAft>
                <a:spcPts val="300"/>
              </a:spcAft>
              <a:buClr>
                <a:srgbClr val="0069AA"/>
              </a:buClr>
              <a:buFont typeface="Arial" charset="0"/>
              <a:buNone/>
              <a:defRPr sz="1500" kern="1200">
                <a:solidFill>
                  <a:schemeClr val="tx1">
                    <a:lumMod val="65000"/>
                    <a:lumOff val="35000"/>
                  </a:schemeClr>
                </a:solidFill>
                <a:latin typeface="Arial" charset="0"/>
                <a:ea typeface="Arial" charset="0"/>
                <a:cs typeface="Arial" charset="0"/>
              </a:defRPr>
            </a:lvl2pPr>
            <a:lvl3pPr marL="685800" indent="0" algn="ctr" defTabSz="685800" rtl="0" eaLnBrk="1" latinLnBrk="0" hangingPunct="1">
              <a:lnSpc>
                <a:spcPct val="100000"/>
              </a:lnSpc>
              <a:spcBef>
                <a:spcPts val="0"/>
              </a:spcBef>
              <a:spcAft>
                <a:spcPts val="300"/>
              </a:spcAft>
              <a:buClr>
                <a:srgbClr val="FBB03F"/>
              </a:buClr>
              <a:buFont typeface="Wingdings" charset="2"/>
              <a:buNone/>
              <a:defRPr sz="1350" kern="1200">
                <a:solidFill>
                  <a:schemeClr val="tx1">
                    <a:lumMod val="65000"/>
                    <a:lumOff val="35000"/>
                  </a:schemeClr>
                </a:solidFill>
                <a:latin typeface="Arial" charset="0"/>
                <a:ea typeface="Arial" charset="0"/>
                <a:cs typeface="Arial" charset="0"/>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lumMod val="50000"/>
                    <a:lumOff val="50000"/>
                  </a:schemeClr>
                </a:solidFill>
                <a:latin typeface="Arial" charset="0"/>
                <a:ea typeface="Arial" charset="0"/>
                <a:cs typeface="Arial" charset="0"/>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lumMod val="50000"/>
                    <a:lumOff val="50000"/>
                  </a:schemeClr>
                </a:solidFill>
                <a:latin typeface="Arial" charset="0"/>
                <a:ea typeface="Arial" charset="0"/>
                <a:cs typeface="Arial"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200" spc="-20" dirty="0">
                <a:solidFill>
                  <a:schemeClr val="bg1"/>
                </a:solidFill>
              </a:rPr>
              <a:t>4 YEARS, 1,000 POSSIBILITIES</a:t>
            </a:r>
            <a:endParaRPr lang="en-US" sz="1200" b="1" spc="-20" dirty="0">
              <a:solidFill>
                <a:schemeClr val="bg1"/>
              </a:solidFill>
            </a:endParaRPr>
          </a:p>
        </p:txBody>
      </p:sp>
      <p:sp>
        <p:nvSpPr>
          <p:cNvPr id="2" name="Rectangle 1">
            <a:extLst>
              <a:ext uri="{FF2B5EF4-FFF2-40B4-BE49-F238E27FC236}">
                <a16:creationId xmlns:a16="http://schemas.microsoft.com/office/drawing/2014/main" id="{AA2DA966-96B9-4049-A9E4-49DABDF2FD60}"/>
              </a:ext>
            </a:extLst>
          </p:cNvPr>
          <p:cNvSpPr/>
          <p:nvPr/>
        </p:nvSpPr>
        <p:spPr>
          <a:xfrm>
            <a:off x="419101" y="415062"/>
            <a:ext cx="6446044" cy="2739519"/>
          </a:xfrm>
          <a:prstGeom prst="rect">
            <a:avLst/>
          </a:prstGeom>
          <a:noFill/>
          <a:ln w="76200">
            <a:solidFill>
              <a:schemeClr val="bg1">
                <a:lumMod val="95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611B51-077D-2A46-8749-1E3F2EAB2AE2}"/>
              </a:ext>
            </a:extLst>
          </p:cNvPr>
          <p:cNvSpPr txBox="1"/>
          <p:nvPr/>
        </p:nvSpPr>
        <p:spPr>
          <a:xfrm>
            <a:off x="765629" y="4706060"/>
            <a:ext cx="4360323" cy="302564"/>
          </a:xfrm>
          <a:prstGeom prst="rect">
            <a:avLst/>
          </a:prstGeom>
          <a:noFill/>
        </p:spPr>
        <p:txBody>
          <a:bodyPr wrap="square" lIns="0" tIns="0" rIns="0" bIns="0" rtlCol="0" anchor="ctr">
            <a:noAutofit/>
          </a:bodyPr>
          <a:lstStyle/>
          <a:p>
            <a:r>
              <a:rPr lang="en-US" sz="650" dirty="0">
                <a:solidFill>
                  <a:schemeClr val="bg1">
                    <a:lumMod val="65000"/>
                  </a:schemeClr>
                </a:solidFill>
                <a:latin typeface="Arial" charset="0"/>
                <a:ea typeface="Arial" charset="0"/>
                <a:cs typeface="Arial" charset="0"/>
              </a:rPr>
              <a:t>©2020 The PNC Financial Services Group, Inc. All rights reserved. PNC Bank, National Association. </a:t>
            </a:r>
            <a:r>
              <a:rPr lang="en-US" sz="650" b="1" dirty="0">
                <a:solidFill>
                  <a:schemeClr val="bg1">
                    <a:lumMod val="65000"/>
                  </a:schemeClr>
                </a:solidFill>
                <a:latin typeface="Arial" charset="0"/>
                <a:ea typeface="Arial" charset="0"/>
                <a:cs typeface="Arial" charset="0"/>
              </a:rPr>
              <a:t>Member FDIC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897" y="4647826"/>
            <a:ext cx="1326933" cy="419031"/>
          </a:xfrm>
          <a:prstGeom prst="rect">
            <a:avLst/>
          </a:prstGeom>
        </p:spPr>
      </p:pic>
    </p:spTree>
    <p:extLst>
      <p:ext uri="{BB962C8B-B14F-4D97-AF65-F5344CB8AC3E}">
        <p14:creationId xmlns:p14="http://schemas.microsoft.com/office/powerpoint/2010/main" val="3707660231"/>
      </p:ext>
    </p:extLst>
  </p:cSld>
  <p:clrMapOvr>
    <a:masterClrMapping/>
  </p:clrMapOvr>
  <mc:AlternateContent xmlns:mc="http://schemas.openxmlformats.org/markup-compatibility/2006" xmlns:p14="http://schemas.microsoft.com/office/powerpoint/2010/main">
    <mc:Choice Requires="p14">
      <p:transition spd="slow" p14:dur="2000" advTm="19298"/>
    </mc:Choice>
    <mc:Fallback xmlns="">
      <p:transition spd="slow" advTm="1929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BEA1A8AA-EA41-4E4B-8663-1EFD46CCDA6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67"/>
          <a:stretch/>
        </p:blipFill>
        <p:spPr>
          <a:xfrm>
            <a:off x="0" y="1"/>
            <a:ext cx="9150100" cy="4521674"/>
          </a:xfrm>
          <a:prstGeom prst="rect">
            <a:avLst/>
          </a:prstGeom>
        </p:spPr>
      </p:pic>
      <p:sp>
        <p:nvSpPr>
          <p:cNvPr id="43" name="Rectangle 42">
            <a:extLst>
              <a:ext uri="{FF2B5EF4-FFF2-40B4-BE49-F238E27FC236}">
                <a16:creationId xmlns:a16="http://schemas.microsoft.com/office/drawing/2014/main" id="{AF584BC0-9EAC-9A44-A7D9-01D37A0FEEAB}"/>
              </a:ext>
            </a:extLst>
          </p:cNvPr>
          <p:cNvSpPr/>
          <p:nvPr/>
        </p:nvSpPr>
        <p:spPr>
          <a:xfrm>
            <a:off x="220012" y="0"/>
            <a:ext cx="8923987" cy="4514850"/>
          </a:xfrm>
          <a:prstGeom prst="rect">
            <a:avLst/>
          </a:prstGeom>
          <a:gradFill>
            <a:gsLst>
              <a:gs pos="31000">
                <a:schemeClr val="bg1">
                  <a:alpha val="4000"/>
                </a:schemeClr>
              </a:gs>
              <a:gs pos="67000">
                <a:schemeClr val="bg1">
                  <a:alpha val="83000"/>
                </a:schemeClr>
              </a:gs>
            </a:gsLst>
            <a:lin ang="0" scaled="0"/>
          </a:gra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8025"/>
              </a:solidFill>
            </a:endParaRPr>
          </a:p>
        </p:txBody>
      </p:sp>
      <p:sp>
        <p:nvSpPr>
          <p:cNvPr id="2" name="Slide Number Placeholder 1"/>
          <p:cNvSpPr>
            <a:spLocks noGrp="1"/>
          </p:cNvSpPr>
          <p:nvPr>
            <p:ph type="sldNum" sz="quarter" idx="12"/>
          </p:nvPr>
        </p:nvSpPr>
        <p:spPr/>
        <p:txBody>
          <a:bodyPr/>
          <a:lstStyle/>
          <a:p>
            <a:fld id="{F6049A74-CBDB-7A4B-9BE2-9CC66B6D5C4F}" type="slidenum">
              <a:rPr lang="en-US" smtClean="0"/>
              <a:t>2</a:t>
            </a:fld>
            <a:endParaRPr lang="en-US" dirty="0"/>
          </a:p>
        </p:txBody>
      </p:sp>
      <p:sp>
        <p:nvSpPr>
          <p:cNvPr id="9" name="TextBox 8"/>
          <p:cNvSpPr txBox="1"/>
          <p:nvPr/>
        </p:nvSpPr>
        <p:spPr>
          <a:xfrm>
            <a:off x="765629" y="4706060"/>
            <a:ext cx="4360323" cy="302564"/>
          </a:xfrm>
          <a:prstGeom prst="rect">
            <a:avLst/>
          </a:prstGeom>
          <a:noFill/>
        </p:spPr>
        <p:txBody>
          <a:bodyPr wrap="square" lIns="0" tIns="0" rIns="0" bIns="0" rtlCol="0" anchor="ctr">
            <a:noAutofit/>
          </a:bodyPr>
          <a:lstStyle/>
          <a:p>
            <a:r>
              <a:rPr lang="en-US" sz="650" dirty="0">
                <a:solidFill>
                  <a:schemeClr val="bg1">
                    <a:lumMod val="65000"/>
                  </a:schemeClr>
                </a:solidFill>
                <a:latin typeface="Arial" charset="0"/>
                <a:ea typeface="Arial" charset="0"/>
                <a:cs typeface="Arial" charset="0"/>
              </a:rPr>
              <a:t>©2020 The PNC Financial Services Group, Inc. All rights reserved. PNC Bank, National Association. </a:t>
            </a:r>
            <a:r>
              <a:rPr lang="en-US" sz="650" b="1" dirty="0">
                <a:solidFill>
                  <a:schemeClr val="bg1">
                    <a:lumMod val="65000"/>
                  </a:schemeClr>
                </a:solidFill>
                <a:latin typeface="Arial" charset="0"/>
                <a:ea typeface="Arial" charset="0"/>
                <a:cs typeface="Arial" charset="0"/>
              </a:rPr>
              <a:t>Member FDIC </a:t>
            </a:r>
          </a:p>
        </p:txBody>
      </p:sp>
      <p:sp>
        <p:nvSpPr>
          <p:cNvPr id="7" name="TextBox 6">
            <a:extLst>
              <a:ext uri="{FF2B5EF4-FFF2-40B4-BE49-F238E27FC236}">
                <a16:creationId xmlns:a16="http://schemas.microsoft.com/office/drawing/2014/main" id="{7E06A859-D854-194F-A93C-197D71A72A6A}"/>
              </a:ext>
            </a:extLst>
          </p:cNvPr>
          <p:cNvSpPr txBox="1"/>
          <p:nvPr/>
        </p:nvSpPr>
        <p:spPr>
          <a:xfrm>
            <a:off x="6939419" y="2354301"/>
            <a:ext cx="0" cy="0"/>
          </a:xfrm>
          <a:prstGeom prst="rect">
            <a:avLst/>
          </a:prstGeom>
        </p:spPr>
        <p:txBody>
          <a:bodyPr vert="horz" wrap="none" lIns="0" tIns="0" rIns="0" bIns="0" rtlCol="0">
            <a:noAutofit/>
          </a:bodyPr>
          <a:lstStyle/>
          <a:p>
            <a:pPr marL="0" indent="0" algn="l">
              <a:spcAft>
                <a:spcPts val="1200"/>
              </a:spcAft>
              <a:buNone/>
            </a:pPr>
            <a:endParaRPr lang="en-US" sz="1200" b="1" dirty="0">
              <a:solidFill>
                <a:srgbClr val="F58025"/>
              </a:solidFill>
            </a:endParaRPr>
          </a:p>
        </p:txBody>
      </p:sp>
      <p:sp>
        <p:nvSpPr>
          <p:cNvPr id="40" name="Content Placeholder 1">
            <a:extLst>
              <a:ext uri="{FF2B5EF4-FFF2-40B4-BE49-F238E27FC236}">
                <a16:creationId xmlns:a16="http://schemas.microsoft.com/office/drawing/2014/main" id="{7BF31B78-C83D-264D-BBCD-7D472F9AE91C}"/>
              </a:ext>
            </a:extLst>
          </p:cNvPr>
          <p:cNvSpPr txBox="1">
            <a:spLocks/>
          </p:cNvSpPr>
          <p:nvPr/>
        </p:nvSpPr>
        <p:spPr>
          <a:xfrm>
            <a:off x="5373270" y="481576"/>
            <a:ext cx="3506131" cy="4109474"/>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0"/>
              </a:spcBef>
              <a:spcAft>
                <a:spcPts val="300"/>
              </a:spcAft>
              <a:buClr>
                <a:srgbClr val="F58025"/>
              </a:buClr>
              <a:buFont typeface="LucidaGrande" charset="0"/>
              <a:buChar char="▸"/>
              <a:defRPr sz="1600" kern="1200">
                <a:solidFill>
                  <a:schemeClr val="tx1">
                    <a:lumMod val="65000"/>
                    <a:lumOff val="35000"/>
                  </a:schemeClr>
                </a:solidFill>
                <a:latin typeface="Arial" charset="0"/>
                <a:ea typeface="Arial" charset="0"/>
                <a:cs typeface="Arial" charset="0"/>
              </a:defRPr>
            </a:lvl1pPr>
            <a:lvl2pPr marL="365760" indent="-137160" algn="l" defTabSz="685800" rtl="0" eaLnBrk="1" latinLnBrk="0" hangingPunct="1">
              <a:lnSpc>
                <a:spcPct val="100000"/>
              </a:lnSpc>
              <a:spcBef>
                <a:spcPts val="0"/>
              </a:spcBef>
              <a:spcAft>
                <a:spcPts val="300"/>
              </a:spcAft>
              <a:buClr>
                <a:srgbClr val="0069AA"/>
              </a:buClr>
              <a:buFont typeface="Arial" charset="0"/>
              <a:buChar char="•"/>
              <a:defRPr sz="1400" kern="1200">
                <a:solidFill>
                  <a:schemeClr val="tx1">
                    <a:lumMod val="65000"/>
                    <a:lumOff val="35000"/>
                  </a:schemeClr>
                </a:solidFill>
                <a:latin typeface="Arial" charset="0"/>
                <a:ea typeface="Arial" charset="0"/>
                <a:cs typeface="Arial" charset="0"/>
              </a:defRPr>
            </a:lvl2pPr>
            <a:lvl3pPr marL="548640" indent="-137160" algn="l" defTabSz="685800" rtl="0" eaLnBrk="1" latinLnBrk="0" hangingPunct="1">
              <a:lnSpc>
                <a:spcPct val="100000"/>
              </a:lnSpc>
              <a:spcBef>
                <a:spcPts val="0"/>
              </a:spcBef>
              <a:spcAft>
                <a:spcPts val="300"/>
              </a:spcAft>
              <a:buClr>
                <a:srgbClr val="FBB03F"/>
              </a:buClr>
              <a:buFont typeface="Wingdings" charset="2"/>
              <a:buChar char="§"/>
              <a:defRPr sz="1400" kern="1200">
                <a:solidFill>
                  <a:schemeClr val="tx1">
                    <a:lumMod val="65000"/>
                    <a:lumOff val="3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800"/>
              </a:spcAft>
              <a:buNone/>
            </a:pPr>
            <a:r>
              <a:rPr lang="en-US" sz="1400" b="1" dirty="0">
                <a:solidFill>
                  <a:srgbClr val="5B666F"/>
                </a:solidFill>
              </a:rPr>
              <a:t>VIRTUAL WALLET STUDENT</a:t>
            </a:r>
            <a:r>
              <a:rPr lang="en-US" sz="1400" b="1" baseline="30000" dirty="0">
                <a:solidFill>
                  <a:srgbClr val="5B666F"/>
                </a:solidFill>
              </a:rPr>
              <a:t> ®</a:t>
            </a:r>
            <a:br>
              <a:rPr lang="en-US" sz="1200" dirty="0">
                <a:solidFill>
                  <a:srgbClr val="5B666F"/>
                </a:solidFill>
              </a:rPr>
            </a:br>
            <a:r>
              <a:rPr lang="en-US" sz="1200" dirty="0">
                <a:solidFill>
                  <a:srgbClr val="5B666F"/>
                </a:solidFill>
              </a:rPr>
              <a:t>Designed to meet the unique needs of students</a:t>
            </a:r>
          </a:p>
          <a:p>
            <a:pPr marL="0" indent="0">
              <a:spcAft>
                <a:spcPts val="1800"/>
              </a:spcAft>
              <a:buNone/>
            </a:pPr>
            <a:r>
              <a:rPr lang="en-US" sz="1400" b="1" dirty="0">
                <a:solidFill>
                  <a:srgbClr val="5B666F"/>
                </a:solidFill>
              </a:rPr>
              <a:t>CONVENIENT BRANCHES ON CAMPUS</a:t>
            </a:r>
            <a:br>
              <a:rPr lang="en-US" sz="1200" b="1" dirty="0">
                <a:solidFill>
                  <a:srgbClr val="5B666F"/>
                </a:solidFill>
              </a:rPr>
            </a:br>
            <a:r>
              <a:rPr lang="en-US" sz="1200" dirty="0">
                <a:solidFill>
                  <a:srgbClr val="5B666F"/>
                </a:solidFill>
              </a:rPr>
              <a:t>Located at 1908 Liacouras Walk for all of your banking needs</a:t>
            </a:r>
          </a:p>
          <a:p>
            <a:pPr marL="0" indent="0">
              <a:spcAft>
                <a:spcPts val="1200"/>
              </a:spcAft>
              <a:buNone/>
            </a:pPr>
            <a:r>
              <a:rPr lang="en-US" sz="1400" b="1" spc="-20" dirty="0">
                <a:solidFill>
                  <a:srgbClr val="5B666F"/>
                </a:solidFill>
              </a:rPr>
              <a:t>CAMPUS PNC ATMs</a:t>
            </a:r>
            <a:br>
              <a:rPr lang="en-US" sz="1400" b="1" spc="-20" dirty="0">
                <a:solidFill>
                  <a:srgbClr val="5B666F"/>
                </a:solidFill>
              </a:rPr>
            </a:br>
            <a:r>
              <a:rPr lang="en-US" sz="1200" spc="-20" dirty="0">
                <a:solidFill>
                  <a:srgbClr val="5B666F"/>
                </a:solidFill>
              </a:rPr>
              <a:t>15 PNC ATMs on campus where PNC customers can access their money fee free — find the one nearest you at </a:t>
            </a:r>
            <a:r>
              <a:rPr lang="en-US" sz="1200" b="1" spc="-20" dirty="0">
                <a:solidFill>
                  <a:srgbClr val="5B666F"/>
                </a:solidFill>
              </a:rPr>
              <a:t>pnc.com/locator</a:t>
            </a:r>
            <a:endParaRPr lang="en-US" sz="1200" b="1" dirty="0">
              <a:solidFill>
                <a:srgbClr val="5B666F"/>
              </a:solidFill>
            </a:endParaRPr>
          </a:p>
          <a:p>
            <a:pPr marL="0" indent="0">
              <a:spcAft>
                <a:spcPts val="1200"/>
              </a:spcAft>
              <a:buNone/>
            </a:pPr>
            <a:r>
              <a:rPr lang="en-US" sz="1400" b="1" dirty="0" err="1">
                <a:solidFill>
                  <a:srgbClr val="5B666F"/>
                </a:solidFill>
              </a:rPr>
              <a:t>OWLcard</a:t>
            </a:r>
            <a:r>
              <a:rPr lang="en-US" sz="1400" b="1" dirty="0">
                <a:solidFill>
                  <a:srgbClr val="5B666F"/>
                </a:solidFill>
              </a:rPr>
              <a:t> ID LINKING</a:t>
            </a:r>
            <a:br>
              <a:rPr lang="en-US" sz="1200" b="1" dirty="0">
                <a:solidFill>
                  <a:srgbClr val="5B666F"/>
                </a:solidFill>
              </a:rPr>
            </a:br>
            <a:r>
              <a:rPr lang="en-US" sz="1200" dirty="0">
                <a:solidFill>
                  <a:srgbClr val="5B666F"/>
                </a:solidFill>
              </a:rPr>
              <a:t>Link your Virtual Wallet Student to your student ID and use it as an ATM card </a:t>
            </a:r>
          </a:p>
          <a:p>
            <a:pPr marL="0" indent="0">
              <a:spcAft>
                <a:spcPts val="1200"/>
              </a:spcAft>
              <a:buNone/>
            </a:pPr>
            <a:r>
              <a:rPr lang="en-US" sz="1400" b="1" dirty="0">
                <a:solidFill>
                  <a:srgbClr val="5B666F"/>
                </a:solidFill>
              </a:rPr>
              <a:t>PNC BANK VISA</a:t>
            </a:r>
            <a:r>
              <a:rPr lang="en-US" sz="1400" b="1" baseline="30000" dirty="0">
                <a:solidFill>
                  <a:srgbClr val="5B666F"/>
                </a:solidFill>
              </a:rPr>
              <a:t>®</a:t>
            </a:r>
            <a:r>
              <a:rPr lang="en-US" sz="1400" b="1" dirty="0">
                <a:solidFill>
                  <a:srgbClr val="5B666F"/>
                </a:solidFill>
              </a:rPr>
              <a:t> DEBIT CARD</a:t>
            </a:r>
            <a:br>
              <a:rPr lang="en-US" sz="1200" b="1" dirty="0">
                <a:solidFill>
                  <a:srgbClr val="5B666F"/>
                </a:solidFill>
              </a:rPr>
            </a:br>
            <a:r>
              <a:rPr lang="en-US" sz="1200" dirty="0">
                <a:solidFill>
                  <a:srgbClr val="5B666F"/>
                </a:solidFill>
              </a:rPr>
              <a:t>Custom-designed to show your school pride</a:t>
            </a:r>
          </a:p>
          <a:p>
            <a:pPr marL="0" indent="0">
              <a:spcAft>
                <a:spcPts val="1200"/>
              </a:spcAft>
              <a:buNone/>
            </a:pPr>
            <a:endParaRPr lang="en-US" sz="1200" dirty="0">
              <a:solidFill>
                <a:srgbClr val="5B666F"/>
              </a:solidFill>
            </a:endParaRPr>
          </a:p>
          <a:p>
            <a:pPr marL="0" indent="0">
              <a:spcAft>
                <a:spcPts val="1200"/>
              </a:spcAft>
              <a:buNone/>
            </a:pPr>
            <a:endParaRPr lang="en-US" sz="1200" dirty="0">
              <a:solidFill>
                <a:srgbClr val="5B666F"/>
              </a:solidFill>
            </a:endParaRPr>
          </a:p>
          <a:p>
            <a:pPr marL="0" indent="0">
              <a:spcAft>
                <a:spcPts val="1200"/>
              </a:spcAft>
              <a:buNone/>
            </a:pPr>
            <a:endParaRPr lang="en-US" sz="1200" dirty="0">
              <a:solidFill>
                <a:srgbClr val="5B666F"/>
              </a:solidFill>
            </a:endParaRPr>
          </a:p>
        </p:txBody>
      </p:sp>
      <p:pic>
        <p:nvPicPr>
          <p:cNvPr id="27" name="Picture 26">
            <a:extLst>
              <a:ext uri="{FF2B5EF4-FFF2-40B4-BE49-F238E27FC236}">
                <a16:creationId xmlns:a16="http://schemas.microsoft.com/office/drawing/2014/main" id="{01568852-312D-C943-B4CE-36AB527F74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4252" y="1106887"/>
            <a:ext cx="436274" cy="436274"/>
          </a:xfrm>
          <a:prstGeom prst="rect">
            <a:avLst/>
          </a:prstGeom>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7384" y="2772192"/>
            <a:ext cx="479026" cy="481318"/>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7790" y="3511887"/>
            <a:ext cx="457822" cy="457822"/>
          </a:xfrm>
          <a:prstGeom prst="rect">
            <a:avLst/>
          </a:prstGeom>
        </p:spPr>
      </p:pic>
      <p:pic>
        <p:nvPicPr>
          <p:cNvPr id="34" name="Picture 33">
            <a:extLst>
              <a:ext uri="{FF2B5EF4-FFF2-40B4-BE49-F238E27FC236}">
                <a16:creationId xmlns:a16="http://schemas.microsoft.com/office/drawing/2014/main" id="{C5FED39B-7CBA-074D-BF76-654D04C02DA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08564" y="1896978"/>
            <a:ext cx="457323" cy="457323"/>
          </a:xfrm>
          <a:prstGeom prst="rect">
            <a:avLst/>
          </a:prstGeom>
        </p:spPr>
      </p:pic>
      <p:sp>
        <p:nvSpPr>
          <p:cNvPr id="35" name="Title 3">
            <a:extLst>
              <a:ext uri="{FF2B5EF4-FFF2-40B4-BE49-F238E27FC236}">
                <a16:creationId xmlns:a16="http://schemas.microsoft.com/office/drawing/2014/main" id="{24AEF455-8176-8846-8D20-FDB7F32F9910}"/>
              </a:ext>
            </a:extLst>
          </p:cNvPr>
          <p:cNvSpPr txBox="1">
            <a:spLocks/>
          </p:cNvSpPr>
          <p:nvPr/>
        </p:nvSpPr>
        <p:spPr>
          <a:xfrm>
            <a:off x="419100" y="1649691"/>
            <a:ext cx="3002829" cy="895389"/>
          </a:xfrm>
          <a:prstGeom prst="rect">
            <a:avLst/>
          </a:prstGeom>
        </p:spPr>
        <p:txBody>
          <a:bodyPr vert="horz" lIns="0" tIns="0" rIns="0" bIns="0" rtlCol="0" anchor="t">
            <a:noAutofit/>
          </a:bodyPr>
          <a:lstStyle>
            <a:lvl1pPr algn="l" defTabSz="685800" rtl="0" eaLnBrk="1" latinLnBrk="0" hangingPunct="1">
              <a:lnSpc>
                <a:spcPct val="100000"/>
              </a:lnSpc>
              <a:spcBef>
                <a:spcPct val="0"/>
              </a:spcBef>
              <a:buNone/>
              <a:defRPr sz="2000" b="0" kern="1200" baseline="0">
                <a:solidFill>
                  <a:srgbClr val="5B666F"/>
                </a:solidFill>
                <a:latin typeface="Arial" charset="0"/>
                <a:ea typeface="Arial" charset="0"/>
                <a:cs typeface="Arial" charset="0"/>
              </a:defRPr>
            </a:lvl1pPr>
          </a:lstStyle>
          <a:p>
            <a:r>
              <a:rPr lang="en-US" b="1" dirty="0">
                <a:latin typeface="Arial" panose="020B0604020202020204" pitchFamily="34" charset="0"/>
                <a:cs typeface="Arial" panose="020B0604020202020204" pitchFamily="34" charset="0"/>
              </a:rPr>
              <a:t>PNC BANK + </a:t>
            </a:r>
            <a:br>
              <a:rPr lang="en-US" dirty="0">
                <a:latin typeface="Arial" panose="020B0604020202020204" pitchFamily="34" charset="0"/>
                <a:cs typeface="Arial" panose="020B0604020202020204" pitchFamily="34" charset="0"/>
              </a:rPr>
            </a:br>
            <a:r>
              <a:rPr lang="en-US" b="1" dirty="0">
                <a:solidFill>
                  <a:srgbClr val="F58025"/>
                </a:solidFill>
                <a:latin typeface="Arial" panose="020B0604020202020204" pitchFamily="34" charset="0"/>
                <a:cs typeface="Arial" panose="020B0604020202020204" pitchFamily="34" charset="0"/>
              </a:rPr>
              <a:t>TEMPLE </a:t>
            </a:r>
          </a:p>
          <a:p>
            <a:r>
              <a:rPr lang="en-US" b="1" dirty="0">
                <a:solidFill>
                  <a:srgbClr val="F58025"/>
                </a:solidFill>
                <a:latin typeface="Arial" panose="020B0604020202020204" pitchFamily="34" charset="0"/>
                <a:cs typeface="Arial" panose="020B0604020202020204" pitchFamily="34" charset="0"/>
              </a:rPr>
              <a:t>UNIVERSITY</a:t>
            </a:r>
            <a:endParaRPr lang="en-US" sz="1600" dirty="0">
              <a:solidFill>
                <a:srgbClr val="F58025"/>
              </a:solidFill>
            </a:endParaRPr>
          </a:p>
        </p:txBody>
      </p:sp>
      <p:pic>
        <p:nvPicPr>
          <p:cNvPr id="5" name="Picture 4">
            <a:extLst>
              <a:ext uri="{FF2B5EF4-FFF2-40B4-BE49-F238E27FC236}">
                <a16:creationId xmlns:a16="http://schemas.microsoft.com/office/drawing/2014/main" id="{D0DE2B1E-0C71-2548-A111-B5C58057A338}"/>
              </a:ext>
            </a:extLst>
          </p:cNvPr>
          <p:cNvPicPr>
            <a:picLocks noChangeAspect="1"/>
          </p:cNvPicPr>
          <p:nvPr/>
        </p:nvPicPr>
        <p:blipFill>
          <a:blip r:embed="rId7"/>
          <a:stretch>
            <a:fillRect/>
          </a:stretch>
        </p:blipFill>
        <p:spPr>
          <a:xfrm>
            <a:off x="4851364" y="502916"/>
            <a:ext cx="345349" cy="369519"/>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3897" y="4647826"/>
            <a:ext cx="1326933" cy="419031"/>
          </a:xfrm>
          <a:prstGeom prst="rect">
            <a:avLst/>
          </a:prstGeom>
        </p:spPr>
      </p:pic>
    </p:spTree>
    <p:extLst>
      <p:ext uri="{BB962C8B-B14F-4D97-AF65-F5344CB8AC3E}">
        <p14:creationId xmlns:p14="http://schemas.microsoft.com/office/powerpoint/2010/main" val="702780840"/>
      </p:ext>
    </p:extLst>
  </p:cSld>
  <p:clrMapOvr>
    <a:masterClrMapping/>
  </p:clrMapOvr>
  <mc:AlternateContent xmlns:mc="http://schemas.openxmlformats.org/markup-compatibility/2006" xmlns:p14="http://schemas.microsoft.com/office/powerpoint/2010/main">
    <mc:Choice Requires="p14">
      <p:transition spd="slow" p14:dur="2000" advTm="33368"/>
    </mc:Choice>
    <mc:Fallback xmlns="">
      <p:transition spd="slow" advTm="3336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DD67B5-D8AF-6343-B5C3-94FA64CF33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4572000" cy="4521674"/>
          </a:xfrm>
          <a:prstGeom prst="rect">
            <a:avLst/>
          </a:prstGeom>
        </p:spPr>
      </p:pic>
      <p:sp>
        <p:nvSpPr>
          <p:cNvPr id="16" name="Rectangle 15">
            <a:extLst>
              <a:ext uri="{FF2B5EF4-FFF2-40B4-BE49-F238E27FC236}">
                <a16:creationId xmlns:a16="http://schemas.microsoft.com/office/drawing/2014/main" id="{E9F1757B-2B6A-2449-8ECD-A991257B210D}"/>
              </a:ext>
            </a:extLst>
          </p:cNvPr>
          <p:cNvSpPr/>
          <p:nvPr/>
        </p:nvSpPr>
        <p:spPr>
          <a:xfrm>
            <a:off x="0" y="209550"/>
            <a:ext cx="2743200" cy="4152900"/>
          </a:xfrm>
          <a:prstGeom prst="rect">
            <a:avLst/>
          </a:prstGeom>
          <a:solidFill>
            <a:schemeClr val="bg1">
              <a:alpha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8025"/>
              </a:solidFill>
            </a:endParaRPr>
          </a:p>
        </p:txBody>
      </p:sp>
      <p:sp>
        <p:nvSpPr>
          <p:cNvPr id="2" name="Slide Number Placeholder 1"/>
          <p:cNvSpPr>
            <a:spLocks noGrp="1"/>
          </p:cNvSpPr>
          <p:nvPr>
            <p:ph type="sldNum" sz="quarter" idx="12"/>
          </p:nvPr>
        </p:nvSpPr>
        <p:spPr/>
        <p:txBody>
          <a:bodyPr/>
          <a:lstStyle/>
          <a:p>
            <a:fld id="{F6049A74-CBDB-7A4B-9BE2-9CC66B6D5C4F}" type="slidenum">
              <a:rPr lang="en-US" smtClean="0"/>
              <a:t>3</a:t>
            </a:fld>
            <a:endParaRPr lang="en-US" dirty="0"/>
          </a:p>
        </p:txBody>
      </p:sp>
      <p:sp>
        <p:nvSpPr>
          <p:cNvPr id="4" name="Title 3"/>
          <p:cNvSpPr>
            <a:spLocks noGrp="1"/>
          </p:cNvSpPr>
          <p:nvPr>
            <p:ph type="title"/>
          </p:nvPr>
        </p:nvSpPr>
        <p:spPr>
          <a:xfrm>
            <a:off x="419101" y="1222874"/>
            <a:ext cx="2072640" cy="1776037"/>
          </a:xfrm>
        </p:spPr>
        <p:txBody>
          <a:bodyPr/>
          <a:lstStyle/>
          <a:p>
            <a:r>
              <a:rPr lang="en-US" b="1" dirty="0"/>
              <a:t>EXCITED ABOUT COLLEGE?</a:t>
            </a:r>
            <a:br>
              <a:rPr lang="en-US" dirty="0"/>
            </a:br>
            <a:r>
              <a:rPr lang="en-US" sz="1600" dirty="0"/>
              <a:t>We can help you make the most of it.</a:t>
            </a:r>
          </a:p>
        </p:txBody>
      </p:sp>
      <p:sp>
        <p:nvSpPr>
          <p:cNvPr id="3" name="Content Placeholder 2"/>
          <p:cNvSpPr>
            <a:spLocks noGrp="1"/>
          </p:cNvSpPr>
          <p:nvPr>
            <p:ph sz="half" idx="4294967295"/>
          </p:nvPr>
        </p:nvSpPr>
        <p:spPr>
          <a:xfrm>
            <a:off x="4774589" y="527833"/>
            <a:ext cx="3965021" cy="1034267"/>
          </a:xfrm>
        </p:spPr>
        <p:txBody>
          <a:bodyPr>
            <a:noAutofit/>
          </a:bodyPr>
          <a:lstStyle/>
          <a:p>
            <a:pPr marL="0" indent="0">
              <a:spcAft>
                <a:spcPts val="1200"/>
              </a:spcAft>
              <a:buNone/>
            </a:pPr>
            <a:r>
              <a:rPr lang="en-US" sz="1200" spc="-20" dirty="0"/>
              <a:t>PNC Student Banking can help you manage your money — and your life on campus — with features that let you bank the way that works best for you.</a:t>
            </a:r>
            <a:endParaRPr lang="en-US" sz="1200" b="1" spc="-20" dirty="0">
              <a:solidFill>
                <a:srgbClr val="F58025"/>
              </a:solidFill>
            </a:endParaRPr>
          </a:p>
          <a:p>
            <a:pPr marL="0" indent="0">
              <a:spcAft>
                <a:spcPts val="1800"/>
              </a:spcAft>
              <a:buNone/>
            </a:pPr>
            <a:r>
              <a:rPr lang="en-US" sz="1400" b="1" spc="-20" dirty="0">
                <a:solidFill>
                  <a:srgbClr val="F58025"/>
                </a:solidFill>
              </a:rPr>
              <a:t>VIRTUAL WALLET STUDEN</a:t>
            </a:r>
            <a:r>
              <a:rPr lang="en-US" sz="1400" b="1" spc="100" dirty="0">
                <a:solidFill>
                  <a:srgbClr val="F58025"/>
                </a:solidFill>
              </a:rPr>
              <a:t>T</a:t>
            </a:r>
            <a:r>
              <a:rPr lang="en-US" sz="1400" b="1" spc="300" baseline="30000" dirty="0">
                <a:solidFill>
                  <a:srgbClr val="F58025"/>
                </a:solidFill>
              </a:rPr>
              <a:t>®</a:t>
            </a:r>
            <a:endParaRPr lang="en-US" sz="1200" spc="-20"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30491" y="2127343"/>
            <a:ext cx="457269" cy="457269"/>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51276" y="3567042"/>
            <a:ext cx="415699" cy="415699"/>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51276" y="2998912"/>
            <a:ext cx="415699" cy="415699"/>
          </a:xfrm>
          <a:prstGeom prst="rect">
            <a:avLst/>
          </a:prstGeom>
        </p:spPr>
      </p:pic>
      <p:pic>
        <p:nvPicPr>
          <p:cNvPr id="12" name="Picture 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738535" y="1513311"/>
            <a:ext cx="441181" cy="441181"/>
          </a:xfrm>
          <a:prstGeom prst="rect">
            <a:avLst/>
          </a:prstGeom>
        </p:spPr>
      </p:pic>
      <p:sp>
        <p:nvSpPr>
          <p:cNvPr id="14" name="Content Placeholder 2">
            <a:extLst>
              <a:ext uri="{FF2B5EF4-FFF2-40B4-BE49-F238E27FC236}">
                <a16:creationId xmlns:a16="http://schemas.microsoft.com/office/drawing/2014/main" id="{F7186451-17E0-C547-83D6-E8C5C8F21BA1}"/>
              </a:ext>
            </a:extLst>
          </p:cNvPr>
          <p:cNvSpPr txBox="1">
            <a:spLocks/>
          </p:cNvSpPr>
          <p:nvPr/>
        </p:nvSpPr>
        <p:spPr>
          <a:xfrm>
            <a:off x="5208687" y="1562100"/>
            <a:ext cx="3569024" cy="2883044"/>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0"/>
              </a:spcBef>
              <a:spcAft>
                <a:spcPts val="300"/>
              </a:spcAft>
              <a:buClr>
                <a:srgbClr val="F58025"/>
              </a:buClr>
              <a:buFont typeface="LucidaGrande" charset="0"/>
              <a:buChar char="▸"/>
              <a:defRPr sz="1800" kern="1200">
                <a:solidFill>
                  <a:srgbClr val="5B666F"/>
                </a:solidFill>
                <a:latin typeface="Arial" charset="0"/>
                <a:ea typeface="Arial" charset="0"/>
                <a:cs typeface="Arial" charset="0"/>
              </a:defRPr>
            </a:lvl1pPr>
            <a:lvl2pPr marL="365760" indent="-137160" algn="l" defTabSz="685800" rtl="0" eaLnBrk="1" latinLnBrk="0" hangingPunct="1">
              <a:lnSpc>
                <a:spcPct val="100000"/>
              </a:lnSpc>
              <a:spcBef>
                <a:spcPts val="0"/>
              </a:spcBef>
              <a:spcAft>
                <a:spcPts val="300"/>
              </a:spcAft>
              <a:buClr>
                <a:srgbClr val="0069AA"/>
              </a:buClr>
              <a:buFont typeface="Arial" charset="0"/>
              <a:buChar char="•"/>
              <a:defRPr sz="1600" kern="1200">
                <a:solidFill>
                  <a:srgbClr val="5B666F"/>
                </a:solidFill>
                <a:latin typeface="Arial" charset="0"/>
                <a:ea typeface="Arial" charset="0"/>
                <a:cs typeface="Arial" charset="0"/>
              </a:defRPr>
            </a:lvl2pPr>
            <a:lvl3pPr marL="548640" indent="-137160" algn="l" defTabSz="685800" rtl="0" eaLnBrk="1" latinLnBrk="0" hangingPunct="1">
              <a:lnSpc>
                <a:spcPct val="100000"/>
              </a:lnSpc>
              <a:spcBef>
                <a:spcPts val="0"/>
              </a:spcBef>
              <a:spcAft>
                <a:spcPts val="300"/>
              </a:spcAft>
              <a:buClr>
                <a:srgbClr val="FBB03F"/>
              </a:buClr>
              <a:buFont typeface="Wingdings" charset="2"/>
              <a:buChar char="§"/>
              <a:defRPr sz="1400" kern="1200">
                <a:solidFill>
                  <a:srgbClr val="5B666F"/>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2" indent="0">
              <a:spcAft>
                <a:spcPts val="1200"/>
              </a:spcAft>
              <a:buFont typeface="Wingdings" charset="2"/>
              <a:buNone/>
            </a:pPr>
            <a:r>
              <a:rPr lang="en-US" sz="1100" b="1" spc="-20" dirty="0">
                <a:solidFill>
                  <a:srgbClr val="F58025"/>
                </a:solidFill>
              </a:rPr>
              <a:t>AVOID SERVICE CHARGE</a:t>
            </a:r>
            <a:br>
              <a:rPr lang="en-US" sz="1200" b="1" spc="-20" dirty="0"/>
            </a:br>
            <a:r>
              <a:rPr lang="en-US" sz="1100" spc="-20" dirty="0"/>
              <a:t>Avoid the monthly service charge for the first 6 years from </a:t>
            </a:r>
            <a:br>
              <a:rPr lang="en-US" sz="1100" spc="-20" dirty="0"/>
            </a:br>
            <a:r>
              <a:rPr lang="en-US" sz="1100" spc="-20" dirty="0"/>
              <a:t>the date of account opening.</a:t>
            </a:r>
            <a:r>
              <a:rPr lang="en-US" sz="1100" spc="-20" baseline="30000" dirty="0"/>
              <a:t>1</a:t>
            </a:r>
          </a:p>
          <a:p>
            <a:pPr marL="0" lvl="2" indent="0">
              <a:spcAft>
                <a:spcPts val="1200"/>
              </a:spcAft>
              <a:buFont typeface="Wingdings" charset="2"/>
              <a:buNone/>
            </a:pPr>
            <a:r>
              <a:rPr lang="en-US" sz="1100" b="1" spc="-20" dirty="0">
                <a:solidFill>
                  <a:srgbClr val="F58025"/>
                </a:solidFill>
              </a:rPr>
              <a:t>COURTESY OVERDRAFT FEE REFUND</a:t>
            </a:r>
            <a:br>
              <a:rPr lang="en-US" sz="1200" b="1" spc="-20" dirty="0"/>
            </a:br>
            <a:r>
              <a:rPr lang="en-US" sz="1100" spc="-20" dirty="0"/>
              <a:t>One courtesy fee refund of any Overdraft Item or Returned Item fee associated with your first overdraft event that occurs within 6 years of the date of account opening.</a:t>
            </a:r>
            <a:r>
              <a:rPr lang="en-US" sz="1100" spc="-20" baseline="30000" dirty="0"/>
              <a:t>6</a:t>
            </a:r>
          </a:p>
          <a:p>
            <a:pPr marL="0" lvl="2" indent="0">
              <a:spcAft>
                <a:spcPts val="1200"/>
              </a:spcAft>
              <a:buFont typeface="Wingdings" charset="2"/>
              <a:buNone/>
            </a:pPr>
            <a:r>
              <a:rPr lang="en-US" sz="1100" b="1" spc="-20" dirty="0">
                <a:solidFill>
                  <a:srgbClr val="F58025"/>
                </a:solidFill>
              </a:rPr>
              <a:t>MONEY MANAGEMENT TOOLS</a:t>
            </a:r>
            <a:br>
              <a:rPr lang="en-US" sz="1200" b="1" spc="-20" dirty="0"/>
            </a:br>
            <a:r>
              <a:rPr lang="en-US" sz="1100" spc="-20" dirty="0"/>
              <a:t>Track spending to help you spend wisely and save with </a:t>
            </a:r>
            <a:br>
              <a:rPr lang="en-US" sz="1100" spc="-20" dirty="0"/>
            </a:br>
            <a:r>
              <a:rPr lang="en-US" sz="1100" spc="-20" dirty="0"/>
              <a:t>a purpose with easy-to-use digital tools.</a:t>
            </a:r>
          </a:p>
          <a:p>
            <a:pPr marL="0" lvl="2" indent="0">
              <a:spcAft>
                <a:spcPts val="1800"/>
              </a:spcAft>
              <a:buFont typeface="Wingdings" charset="2"/>
              <a:buNone/>
            </a:pPr>
            <a:r>
              <a:rPr lang="en-US" sz="1100" b="1" spc="-20" dirty="0">
                <a:solidFill>
                  <a:srgbClr val="F58025"/>
                </a:solidFill>
              </a:rPr>
              <a:t>FREE WIRE TRANSFERS</a:t>
            </a:r>
            <a:br>
              <a:rPr lang="en-US" sz="1200" b="1" spc="-20" dirty="0"/>
            </a:br>
            <a:r>
              <a:rPr lang="en-US" sz="1100" spc="-20" dirty="0"/>
              <a:t>Get one free incoming domestic or international wire </a:t>
            </a:r>
            <a:br>
              <a:rPr lang="en-US" sz="1100" spc="-20" dirty="0"/>
            </a:br>
            <a:r>
              <a:rPr lang="en-US" sz="1100" spc="-20" dirty="0"/>
              <a:t>transfer per statement period. </a:t>
            </a:r>
            <a:endParaRPr lang="en-US" sz="1200" spc="-20" dirty="0"/>
          </a:p>
        </p:txBody>
      </p:sp>
      <p:sp>
        <p:nvSpPr>
          <p:cNvPr id="15" name="TextBox 14">
            <a:extLst>
              <a:ext uri="{FF2B5EF4-FFF2-40B4-BE49-F238E27FC236}">
                <a16:creationId xmlns:a16="http://schemas.microsoft.com/office/drawing/2014/main" id="{2238F13D-A456-E141-A018-B834B9C2AE05}"/>
              </a:ext>
            </a:extLst>
          </p:cNvPr>
          <p:cNvSpPr txBox="1"/>
          <p:nvPr/>
        </p:nvSpPr>
        <p:spPr>
          <a:xfrm>
            <a:off x="765629" y="4706060"/>
            <a:ext cx="4360323" cy="302564"/>
          </a:xfrm>
          <a:prstGeom prst="rect">
            <a:avLst/>
          </a:prstGeom>
          <a:noFill/>
        </p:spPr>
        <p:txBody>
          <a:bodyPr wrap="square" lIns="0" tIns="0" rIns="0" bIns="0" rtlCol="0" anchor="ctr">
            <a:noAutofit/>
          </a:bodyPr>
          <a:lstStyle/>
          <a:p>
            <a:r>
              <a:rPr lang="en-US" sz="650" dirty="0">
                <a:solidFill>
                  <a:schemeClr val="bg1">
                    <a:lumMod val="65000"/>
                  </a:schemeClr>
                </a:solidFill>
                <a:latin typeface="Arial" charset="0"/>
                <a:ea typeface="Arial" charset="0"/>
                <a:cs typeface="Arial" charset="0"/>
              </a:rPr>
              <a:t>©2020 The PNC Financial Services Group, Inc. All rights reserved. PNC Bank, National Association. </a:t>
            </a:r>
            <a:r>
              <a:rPr lang="en-US" sz="650" b="1" dirty="0">
                <a:solidFill>
                  <a:schemeClr val="bg1">
                    <a:lumMod val="65000"/>
                  </a:schemeClr>
                </a:solidFill>
                <a:latin typeface="Arial" charset="0"/>
                <a:ea typeface="Arial" charset="0"/>
                <a:cs typeface="Arial" charset="0"/>
              </a:rPr>
              <a:t>Member FDIC </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3897" y="4647826"/>
            <a:ext cx="1326933" cy="419031"/>
          </a:xfrm>
          <a:prstGeom prst="rect">
            <a:avLst/>
          </a:prstGeom>
        </p:spPr>
      </p:pic>
    </p:spTree>
    <p:extLst>
      <p:ext uri="{BB962C8B-B14F-4D97-AF65-F5344CB8AC3E}">
        <p14:creationId xmlns:p14="http://schemas.microsoft.com/office/powerpoint/2010/main" val="2075582374"/>
      </p:ext>
    </p:extLst>
  </p:cSld>
  <p:clrMapOvr>
    <a:masterClrMapping/>
  </p:clrMapOvr>
  <mc:AlternateContent xmlns:mc="http://schemas.openxmlformats.org/markup-compatibility/2006" xmlns:p14="http://schemas.microsoft.com/office/powerpoint/2010/main">
    <mc:Choice Requires="p14">
      <p:transition spd="slow" p14:dur="2000" advTm="26799"/>
    </mc:Choice>
    <mc:Fallback xmlns="">
      <p:transition spd="slow" advTm="2679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82ACB0-8C9F-3447-A48F-076EBB56B8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572000" cy="4524849"/>
          </a:xfrm>
          <a:prstGeom prst="rect">
            <a:avLst/>
          </a:prstGeom>
        </p:spPr>
      </p:pic>
      <p:sp>
        <p:nvSpPr>
          <p:cNvPr id="16" name="Rectangle 15">
            <a:extLst>
              <a:ext uri="{FF2B5EF4-FFF2-40B4-BE49-F238E27FC236}">
                <a16:creationId xmlns:a16="http://schemas.microsoft.com/office/drawing/2014/main" id="{7F94A864-FFD7-284A-8A38-7C58941CC52D}"/>
              </a:ext>
            </a:extLst>
          </p:cNvPr>
          <p:cNvSpPr/>
          <p:nvPr/>
        </p:nvSpPr>
        <p:spPr>
          <a:xfrm>
            <a:off x="0" y="209550"/>
            <a:ext cx="2743200" cy="4114800"/>
          </a:xfrm>
          <a:prstGeom prst="rect">
            <a:avLst/>
          </a:prstGeom>
          <a:solidFill>
            <a:schemeClr val="bg1">
              <a:alpha val="6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8025"/>
              </a:solidFill>
            </a:endParaRPr>
          </a:p>
        </p:txBody>
      </p:sp>
      <p:sp>
        <p:nvSpPr>
          <p:cNvPr id="3" name="Slide Number Placeholder 2"/>
          <p:cNvSpPr>
            <a:spLocks noGrp="1"/>
          </p:cNvSpPr>
          <p:nvPr>
            <p:ph type="sldNum" sz="quarter" idx="12"/>
          </p:nvPr>
        </p:nvSpPr>
        <p:spPr/>
        <p:txBody>
          <a:bodyPr/>
          <a:lstStyle/>
          <a:p>
            <a:fld id="{F6049A74-CBDB-7A4B-9BE2-9CC66B6D5C4F}" type="slidenum">
              <a:rPr lang="en-US" smtClean="0"/>
              <a:t>4</a:t>
            </a:fld>
            <a:endParaRPr lang="en-US" dirty="0"/>
          </a:p>
        </p:txBody>
      </p:sp>
      <p:sp>
        <p:nvSpPr>
          <p:cNvPr id="4" name="Title 3"/>
          <p:cNvSpPr>
            <a:spLocks noGrp="1"/>
          </p:cNvSpPr>
          <p:nvPr>
            <p:ph type="title"/>
          </p:nvPr>
        </p:nvSpPr>
        <p:spPr>
          <a:xfrm>
            <a:off x="426358" y="1200150"/>
            <a:ext cx="2255520" cy="1773243"/>
          </a:xfrm>
        </p:spPr>
        <p:txBody>
          <a:bodyPr/>
          <a:lstStyle/>
          <a:p>
            <a:r>
              <a:rPr lang="en-US" b="1" dirty="0"/>
              <a:t>DIGITAL TOOLS </a:t>
            </a:r>
            <a:br>
              <a:rPr lang="en-US" dirty="0">
                <a:solidFill>
                  <a:srgbClr val="323D48"/>
                </a:solidFill>
              </a:rPr>
            </a:br>
            <a:r>
              <a:rPr lang="en-US" sz="1600" dirty="0"/>
              <a:t>To help you take </a:t>
            </a:r>
            <a:br>
              <a:rPr lang="en-US" sz="1600" dirty="0"/>
            </a:br>
            <a:r>
              <a:rPr lang="en-US" sz="1600" dirty="0"/>
              <a:t>control and bank how, </a:t>
            </a:r>
            <a:br>
              <a:rPr lang="en-US" sz="1600" dirty="0"/>
            </a:br>
            <a:r>
              <a:rPr lang="en-US" sz="1600" dirty="0"/>
              <a:t>where and when you </a:t>
            </a:r>
            <a:br>
              <a:rPr lang="en-US" sz="1600" dirty="0"/>
            </a:br>
            <a:r>
              <a:rPr lang="en-US" sz="1600" dirty="0"/>
              <a:t>choose. </a:t>
            </a:r>
          </a:p>
        </p:txBody>
      </p:sp>
      <p:sp>
        <p:nvSpPr>
          <p:cNvPr id="8" name="Content Placeholder 1"/>
          <p:cNvSpPr txBox="1">
            <a:spLocks/>
          </p:cNvSpPr>
          <p:nvPr/>
        </p:nvSpPr>
        <p:spPr>
          <a:xfrm>
            <a:off x="5125952" y="533380"/>
            <a:ext cx="3461788" cy="3839240"/>
          </a:xfrm>
          <a:prstGeom prst="rect">
            <a:avLst/>
          </a:prstGeom>
        </p:spPr>
        <p:txBody>
          <a:bodyPr vert="horz" lIns="0" tIns="0" rIns="0" bIns="0" rtlCol="0">
            <a:noAutofit/>
          </a:bodyPr>
          <a:lstStyle>
            <a:lvl1pPr marL="171450" indent="-171450" algn="l" defTabSz="685800" rtl="0" eaLnBrk="1" latinLnBrk="0" hangingPunct="1">
              <a:lnSpc>
                <a:spcPct val="100000"/>
              </a:lnSpc>
              <a:spcBef>
                <a:spcPts val="0"/>
              </a:spcBef>
              <a:spcAft>
                <a:spcPts val="300"/>
              </a:spcAft>
              <a:buClr>
                <a:srgbClr val="F58025"/>
              </a:buClr>
              <a:buFont typeface="LucidaGrande" charset="0"/>
              <a:buChar char="▸"/>
              <a:defRPr sz="1600" kern="1200">
                <a:solidFill>
                  <a:schemeClr val="tx1">
                    <a:lumMod val="65000"/>
                    <a:lumOff val="35000"/>
                  </a:schemeClr>
                </a:solidFill>
                <a:latin typeface="Arial" charset="0"/>
                <a:ea typeface="Arial" charset="0"/>
                <a:cs typeface="Arial" charset="0"/>
              </a:defRPr>
            </a:lvl1pPr>
            <a:lvl2pPr marL="365760" indent="-137160" algn="l" defTabSz="685800" rtl="0" eaLnBrk="1" latinLnBrk="0" hangingPunct="1">
              <a:lnSpc>
                <a:spcPct val="100000"/>
              </a:lnSpc>
              <a:spcBef>
                <a:spcPts val="0"/>
              </a:spcBef>
              <a:spcAft>
                <a:spcPts val="300"/>
              </a:spcAft>
              <a:buClr>
                <a:srgbClr val="0069AA"/>
              </a:buClr>
              <a:buFont typeface="Arial" charset="0"/>
              <a:buChar char="•"/>
              <a:defRPr sz="1400" kern="1200">
                <a:solidFill>
                  <a:schemeClr val="tx1">
                    <a:lumMod val="65000"/>
                    <a:lumOff val="35000"/>
                  </a:schemeClr>
                </a:solidFill>
                <a:latin typeface="Arial" charset="0"/>
                <a:ea typeface="Arial" charset="0"/>
                <a:cs typeface="Arial" charset="0"/>
              </a:defRPr>
            </a:lvl2pPr>
            <a:lvl3pPr marL="548640" indent="-137160" algn="l" defTabSz="685800" rtl="0" eaLnBrk="1" latinLnBrk="0" hangingPunct="1">
              <a:lnSpc>
                <a:spcPct val="100000"/>
              </a:lnSpc>
              <a:spcBef>
                <a:spcPts val="0"/>
              </a:spcBef>
              <a:spcAft>
                <a:spcPts val="300"/>
              </a:spcAft>
              <a:buClr>
                <a:srgbClr val="FBB03F"/>
              </a:buClr>
              <a:buFont typeface="Wingdings" charset="2"/>
              <a:buChar char="§"/>
              <a:defRPr sz="1400" kern="1200">
                <a:solidFill>
                  <a:schemeClr val="tx1">
                    <a:lumMod val="65000"/>
                    <a:lumOff val="3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200"/>
              </a:spcAft>
              <a:buNone/>
            </a:pPr>
            <a:r>
              <a:rPr lang="en-US" sz="1400" b="1" spc="-20" dirty="0">
                <a:solidFill>
                  <a:srgbClr val="F58025"/>
                </a:solidFill>
              </a:rPr>
              <a:t>ONLINE &amp; MOBILE BANKING </a:t>
            </a:r>
            <a:br>
              <a:rPr lang="en-US" sz="1200" b="1" spc="-20" dirty="0"/>
            </a:br>
            <a:r>
              <a:rPr lang="en-US" sz="1200" spc="-20" dirty="0"/>
              <a:t>Do your banking how and when you want to.</a:t>
            </a:r>
            <a:r>
              <a:rPr lang="en-US" sz="1200" spc="-20" baseline="30000" dirty="0"/>
              <a:t>2</a:t>
            </a:r>
            <a:r>
              <a:rPr lang="en-US" sz="1200" spc="-20" dirty="0"/>
              <a:t> </a:t>
            </a:r>
          </a:p>
          <a:p>
            <a:pPr marL="0" indent="0">
              <a:spcAft>
                <a:spcPts val="1200"/>
              </a:spcAft>
              <a:buNone/>
            </a:pPr>
            <a:r>
              <a:rPr lang="en-US" sz="1400" b="1" spc="-20" dirty="0">
                <a:solidFill>
                  <a:srgbClr val="F58025"/>
                </a:solidFill>
              </a:rPr>
              <a:t>ZELL</a:t>
            </a:r>
            <a:r>
              <a:rPr lang="en-US" sz="1400" b="1" spc="20" dirty="0">
                <a:solidFill>
                  <a:srgbClr val="F58025"/>
                </a:solidFill>
              </a:rPr>
              <a:t>E</a:t>
            </a:r>
            <a:r>
              <a:rPr lang="en-US" sz="1400" b="1" spc="20" baseline="30000" dirty="0">
                <a:solidFill>
                  <a:srgbClr val="F58025"/>
                </a:solidFill>
              </a:rPr>
              <a:t>®</a:t>
            </a:r>
            <a:br>
              <a:rPr lang="en-US" sz="1200" b="1" spc="-20" dirty="0">
                <a:solidFill>
                  <a:srgbClr val="F58025"/>
                </a:solidFill>
              </a:rPr>
            </a:br>
            <a:r>
              <a:rPr lang="en-US" sz="1200" spc="-20" dirty="0"/>
              <a:t>With </a:t>
            </a:r>
            <a:r>
              <a:rPr lang="en-US" sz="1200" spc="-20" dirty="0" err="1"/>
              <a:t>Zelle</a:t>
            </a:r>
            <a:r>
              <a:rPr lang="en-US" sz="1200" spc="-20" baseline="30000" dirty="0"/>
              <a:t>®</a:t>
            </a:r>
            <a:r>
              <a:rPr lang="en-US" sz="1200" spc="-20" dirty="0"/>
              <a:t> and PNC, sending money is easy. With just an email address or U.S. mobile phone number, you can send money to people you know and trust, regardless of where they bank in the U.S.</a:t>
            </a:r>
            <a:r>
              <a:rPr lang="en-US" sz="1200" spc="-20" baseline="30000" dirty="0"/>
              <a:t>4</a:t>
            </a:r>
          </a:p>
          <a:p>
            <a:pPr marL="0" indent="0">
              <a:spcAft>
                <a:spcPts val="1200"/>
              </a:spcAft>
              <a:buNone/>
            </a:pPr>
            <a:r>
              <a:rPr lang="en-US" sz="1400" b="1" spc="-20" dirty="0">
                <a:solidFill>
                  <a:srgbClr val="F58025"/>
                </a:solidFill>
              </a:rPr>
              <a:t>MOBILE DEPOSIT </a:t>
            </a:r>
            <a:br>
              <a:rPr lang="en-US" sz="1200" b="1" spc="-20" dirty="0"/>
            </a:br>
            <a:r>
              <a:rPr lang="en-US" sz="1200" spc="-20" dirty="0"/>
              <a:t>Use your smartphone camera to deposit checks </a:t>
            </a:r>
            <a:br>
              <a:rPr lang="en-US" sz="1200" spc="-20" dirty="0"/>
            </a:br>
            <a:r>
              <a:rPr lang="en-US" sz="1200" spc="-20" dirty="0"/>
              <a:t>into your PNC account.</a:t>
            </a:r>
            <a:r>
              <a:rPr lang="en-US" sz="1200" spc="-20" baseline="30000" dirty="0"/>
              <a:t>2</a:t>
            </a:r>
          </a:p>
          <a:p>
            <a:pPr marL="0" indent="0">
              <a:spcAft>
                <a:spcPts val="1200"/>
              </a:spcAft>
              <a:buNone/>
            </a:pPr>
            <a:r>
              <a:rPr lang="en-US" sz="1400" b="1" spc="-20" dirty="0">
                <a:solidFill>
                  <a:srgbClr val="F58025"/>
                </a:solidFill>
              </a:rPr>
              <a:t>PNC MOBILE BANKING APP</a:t>
            </a:r>
            <a:br>
              <a:rPr lang="en-US" sz="1200" b="1" spc="-20" dirty="0"/>
            </a:br>
            <a:r>
              <a:rPr lang="en-US" sz="1200" spc="-20" dirty="0"/>
              <a:t>Easy-to-use digital tools to budget, track and manage your money</a:t>
            </a:r>
            <a:r>
              <a:rPr lang="en-US" sz="1200" spc="-20" baseline="30000" dirty="0"/>
              <a:t>2</a:t>
            </a:r>
          </a:p>
          <a:p>
            <a:pPr marL="0" indent="0">
              <a:spcAft>
                <a:spcPts val="1200"/>
              </a:spcAft>
              <a:buNone/>
            </a:pPr>
            <a:r>
              <a:rPr lang="en-US" sz="1400" b="1" spc="-20" dirty="0">
                <a:solidFill>
                  <a:srgbClr val="F58025"/>
                </a:solidFill>
              </a:rPr>
              <a:t>EMAIL AND TEXT ALERTS </a:t>
            </a:r>
            <a:br>
              <a:rPr lang="en-US" sz="1200" b="1" spc="-20" dirty="0"/>
            </a:br>
            <a:r>
              <a:rPr lang="en-US" sz="1200" spc="-20" dirty="0"/>
              <a:t>Notices include an option to alert family or friends when balances are low.</a:t>
            </a:r>
            <a:r>
              <a:rPr lang="en-US" sz="1200" spc="-20" baseline="30000" dirty="0"/>
              <a:t>5</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7366" y="1069302"/>
            <a:ext cx="439942" cy="439942"/>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75476" y="2844133"/>
            <a:ext cx="343723" cy="347176"/>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4863" y="3538137"/>
            <a:ext cx="384949" cy="384949"/>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27366" y="476825"/>
            <a:ext cx="439942" cy="439942"/>
          </a:xfrm>
          <a:prstGeom prst="rect">
            <a:avLst/>
          </a:prstGeom>
        </p:spPr>
      </p:pic>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27366" y="2113113"/>
            <a:ext cx="439942" cy="439942"/>
          </a:xfrm>
          <a:prstGeom prst="rect">
            <a:avLst/>
          </a:prstGeom>
        </p:spPr>
      </p:pic>
      <p:sp>
        <p:nvSpPr>
          <p:cNvPr id="20" name="TextBox 19">
            <a:extLst>
              <a:ext uri="{FF2B5EF4-FFF2-40B4-BE49-F238E27FC236}">
                <a16:creationId xmlns:a16="http://schemas.microsoft.com/office/drawing/2014/main" id="{FB682C04-99B0-2840-B08F-7D993C30EFE2}"/>
              </a:ext>
            </a:extLst>
          </p:cNvPr>
          <p:cNvSpPr txBox="1"/>
          <p:nvPr/>
        </p:nvSpPr>
        <p:spPr>
          <a:xfrm>
            <a:off x="5676900" y="4351020"/>
            <a:ext cx="0" cy="0"/>
          </a:xfrm>
          <a:prstGeom prst="rect">
            <a:avLst/>
          </a:prstGeom>
        </p:spPr>
        <p:txBody>
          <a:bodyPr vert="horz" wrap="none" lIns="0" tIns="0" rIns="0" bIns="0" rtlCol="0">
            <a:noAutofit/>
          </a:bodyPr>
          <a:lstStyle/>
          <a:p>
            <a:pPr marL="0" indent="0" algn="l">
              <a:spcAft>
                <a:spcPts val="1200"/>
              </a:spcAft>
              <a:buNone/>
            </a:pPr>
            <a:endParaRPr lang="en-US" sz="1200" b="1" dirty="0">
              <a:solidFill>
                <a:srgbClr val="F58025"/>
              </a:solidFill>
            </a:endParaRPr>
          </a:p>
        </p:txBody>
      </p:sp>
      <p:sp>
        <p:nvSpPr>
          <p:cNvPr id="15" name="TextBox 14">
            <a:extLst>
              <a:ext uri="{FF2B5EF4-FFF2-40B4-BE49-F238E27FC236}">
                <a16:creationId xmlns:a16="http://schemas.microsoft.com/office/drawing/2014/main" id="{4B9F0891-ED31-F04B-8EF1-CF16E1172955}"/>
              </a:ext>
            </a:extLst>
          </p:cNvPr>
          <p:cNvSpPr txBox="1"/>
          <p:nvPr/>
        </p:nvSpPr>
        <p:spPr>
          <a:xfrm>
            <a:off x="765629" y="4706060"/>
            <a:ext cx="4360323" cy="302564"/>
          </a:xfrm>
          <a:prstGeom prst="rect">
            <a:avLst/>
          </a:prstGeom>
          <a:noFill/>
        </p:spPr>
        <p:txBody>
          <a:bodyPr wrap="square" lIns="0" tIns="0" rIns="0" bIns="0" rtlCol="0" anchor="ctr">
            <a:noAutofit/>
          </a:bodyPr>
          <a:lstStyle/>
          <a:p>
            <a:r>
              <a:rPr lang="en-US" sz="650" dirty="0">
                <a:solidFill>
                  <a:schemeClr val="bg1">
                    <a:lumMod val="65000"/>
                  </a:schemeClr>
                </a:solidFill>
                <a:latin typeface="Arial" charset="0"/>
                <a:ea typeface="Arial" charset="0"/>
                <a:cs typeface="Arial" charset="0"/>
              </a:rPr>
              <a:t>©2020 The PNC Financial Services Group, Inc. All rights reserved. PNC Bank, National Association. </a:t>
            </a:r>
            <a:r>
              <a:rPr lang="en-US" sz="650" b="1" dirty="0">
                <a:solidFill>
                  <a:schemeClr val="bg1">
                    <a:lumMod val="65000"/>
                  </a:schemeClr>
                </a:solidFill>
                <a:latin typeface="Arial" charset="0"/>
                <a:ea typeface="Arial" charset="0"/>
                <a:cs typeface="Arial" charset="0"/>
              </a:rPr>
              <a:t>Member FDIC </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53897" y="4647826"/>
            <a:ext cx="1326933" cy="419031"/>
          </a:xfrm>
          <a:prstGeom prst="rect">
            <a:avLst/>
          </a:prstGeom>
        </p:spPr>
      </p:pic>
    </p:spTree>
    <p:extLst>
      <p:ext uri="{BB962C8B-B14F-4D97-AF65-F5344CB8AC3E}">
        <p14:creationId xmlns:p14="http://schemas.microsoft.com/office/powerpoint/2010/main" val="307969768"/>
      </p:ext>
    </p:extLst>
  </p:cSld>
  <p:clrMapOvr>
    <a:masterClrMapping/>
  </p:clrMapOvr>
  <mc:AlternateContent xmlns:mc="http://schemas.openxmlformats.org/markup-compatibility/2006" xmlns:p14="http://schemas.microsoft.com/office/powerpoint/2010/main">
    <mc:Choice Requires="p14">
      <p:transition spd="slow" p14:dur="2000" advTm="19187"/>
    </mc:Choice>
    <mc:Fallback xmlns="">
      <p:transition spd="slow" advTm="1918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218640" y="4726232"/>
            <a:ext cx="400050" cy="273844"/>
          </a:xfrm>
        </p:spPr>
        <p:txBody>
          <a:bodyPr/>
          <a:lstStyle/>
          <a:p>
            <a:fld id="{F6049A74-CBDB-7A4B-9BE2-9CC66B6D5C4F}" type="slidenum">
              <a:rPr lang="en-US" smtClean="0"/>
              <a:t>5</a:t>
            </a:fld>
            <a:endParaRPr lang="en-US" dirty="0"/>
          </a:p>
        </p:txBody>
      </p:sp>
      <p:sp>
        <p:nvSpPr>
          <p:cNvPr id="4" name="Title 3"/>
          <p:cNvSpPr>
            <a:spLocks noGrp="1"/>
          </p:cNvSpPr>
          <p:nvPr>
            <p:ph type="title" idx="4294967295"/>
          </p:nvPr>
        </p:nvSpPr>
        <p:spPr>
          <a:xfrm>
            <a:off x="415109" y="498779"/>
            <a:ext cx="4152900" cy="567603"/>
          </a:xfrm>
        </p:spPr>
        <p:txBody>
          <a:bodyPr/>
          <a:lstStyle/>
          <a:p>
            <a:r>
              <a:rPr lang="en-US" b="1" dirty="0">
                <a:solidFill>
                  <a:schemeClr val="bg1"/>
                </a:solidFill>
              </a:rPr>
              <a:t>PNC MY FINANCE ACADEMY </a:t>
            </a:r>
          </a:p>
        </p:txBody>
      </p:sp>
      <p:sp>
        <p:nvSpPr>
          <p:cNvPr id="5" name="object 15"/>
          <p:cNvSpPr txBox="1">
            <a:spLocks noGrp="1"/>
          </p:cNvSpPr>
          <p:nvPr>
            <p:ph idx="4294967295"/>
          </p:nvPr>
        </p:nvSpPr>
        <p:spPr>
          <a:xfrm>
            <a:off x="457200" y="1200150"/>
            <a:ext cx="4034119" cy="800889"/>
          </a:xfrm>
          <a:prstGeom prst="rect">
            <a:avLst/>
          </a:prstGeom>
        </p:spPr>
        <p:txBody>
          <a:bodyPr vert="horz" wrap="square" lIns="0" tIns="8283" rIns="0" bIns="0" rtlCol="0">
            <a:spAutoFit/>
          </a:bodyPr>
          <a:lstStyle/>
          <a:p>
            <a:pPr marL="0" indent="0">
              <a:spcAft>
                <a:spcPts val="900"/>
              </a:spcAft>
              <a:buNone/>
            </a:pPr>
            <a:r>
              <a:rPr lang="en-US" sz="1400" b="0" dirty="0">
                <a:solidFill>
                  <a:schemeClr val="bg1"/>
                </a:solidFill>
              </a:rPr>
              <a:t>Taking small steps today can help make a big impact on your lifelong financial success.</a:t>
            </a:r>
          </a:p>
          <a:p>
            <a:pPr marL="0" indent="0">
              <a:spcAft>
                <a:spcPts val="900"/>
              </a:spcAft>
              <a:buNone/>
            </a:pPr>
            <a:r>
              <a:rPr lang="en-US" sz="1600" b="1" dirty="0">
                <a:solidFill>
                  <a:srgbClr val="323D48"/>
                </a:solidFill>
              </a:rPr>
              <a:t>pnc.com/myfinanceacademy  </a:t>
            </a:r>
          </a:p>
        </p:txBody>
      </p:sp>
      <p:sp>
        <p:nvSpPr>
          <p:cNvPr id="10" name="object 15"/>
          <p:cNvSpPr txBox="1">
            <a:spLocks/>
          </p:cNvSpPr>
          <p:nvPr/>
        </p:nvSpPr>
        <p:spPr>
          <a:xfrm>
            <a:off x="418665" y="2351990"/>
            <a:ext cx="3833295" cy="1760125"/>
          </a:xfrm>
          <a:prstGeom prst="rect">
            <a:avLst/>
          </a:prstGeom>
        </p:spPr>
        <p:txBody>
          <a:bodyPr vert="horz" wrap="square" lIns="0" tIns="8283" rIns="0" bIns="0" rtlCol="0">
            <a:spAutoFit/>
          </a:bodyPr>
          <a:lstStyle>
            <a:lvl1pPr marL="171450" indent="-171450" algn="l" defTabSz="685800" rtl="0" eaLnBrk="1" latinLnBrk="0" hangingPunct="1">
              <a:lnSpc>
                <a:spcPct val="100000"/>
              </a:lnSpc>
              <a:spcBef>
                <a:spcPts val="0"/>
              </a:spcBef>
              <a:spcAft>
                <a:spcPts val="300"/>
              </a:spcAft>
              <a:buClr>
                <a:srgbClr val="F58025"/>
              </a:buClr>
              <a:buFont typeface="LucidaGrande" charset="0"/>
              <a:buChar char="▸"/>
              <a:defRPr sz="1600" kern="1200">
                <a:solidFill>
                  <a:schemeClr val="tx1">
                    <a:lumMod val="65000"/>
                    <a:lumOff val="35000"/>
                  </a:schemeClr>
                </a:solidFill>
                <a:latin typeface="Arial" charset="0"/>
                <a:ea typeface="Arial" charset="0"/>
                <a:cs typeface="Arial" charset="0"/>
              </a:defRPr>
            </a:lvl1pPr>
            <a:lvl2pPr marL="365760" indent="-137160" algn="l" defTabSz="685800" rtl="0" eaLnBrk="1" latinLnBrk="0" hangingPunct="1">
              <a:lnSpc>
                <a:spcPct val="100000"/>
              </a:lnSpc>
              <a:spcBef>
                <a:spcPts val="0"/>
              </a:spcBef>
              <a:spcAft>
                <a:spcPts val="300"/>
              </a:spcAft>
              <a:buClr>
                <a:srgbClr val="0069AA"/>
              </a:buClr>
              <a:buFont typeface="Arial" charset="0"/>
              <a:buChar char="•"/>
              <a:defRPr sz="1400" kern="1200">
                <a:solidFill>
                  <a:schemeClr val="tx1">
                    <a:lumMod val="65000"/>
                    <a:lumOff val="35000"/>
                  </a:schemeClr>
                </a:solidFill>
                <a:latin typeface="Arial" charset="0"/>
                <a:ea typeface="Arial" charset="0"/>
                <a:cs typeface="Arial" charset="0"/>
              </a:defRPr>
            </a:lvl2pPr>
            <a:lvl3pPr marL="548640" indent="-137160" algn="l" defTabSz="685800" rtl="0" eaLnBrk="1" latinLnBrk="0" hangingPunct="1">
              <a:lnSpc>
                <a:spcPct val="100000"/>
              </a:lnSpc>
              <a:spcBef>
                <a:spcPts val="0"/>
              </a:spcBef>
              <a:spcAft>
                <a:spcPts val="300"/>
              </a:spcAft>
              <a:buClr>
                <a:srgbClr val="FBB03F"/>
              </a:buClr>
              <a:buFont typeface="Wingdings" charset="2"/>
              <a:buChar char="§"/>
              <a:defRPr sz="1400" kern="1200">
                <a:solidFill>
                  <a:schemeClr val="tx1">
                    <a:lumMod val="65000"/>
                    <a:lumOff val="35000"/>
                  </a:schemeClr>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lumOff val="50000"/>
                  </a:schemeClr>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900"/>
              </a:spcAft>
              <a:buClr>
                <a:srgbClr val="5B666F"/>
              </a:buClr>
              <a:buFont typeface="LucidaGrande" panose="020B0600040502020204" pitchFamily="34" charset="0"/>
              <a:buChar char="▸"/>
            </a:pPr>
            <a:r>
              <a:rPr lang="en-US" sz="1200" dirty="0">
                <a:solidFill>
                  <a:schemeClr val="bg1"/>
                </a:solidFill>
              </a:rPr>
              <a:t>My Finance Academy provides information and </a:t>
            </a:r>
            <a:br>
              <a:rPr lang="en-US" sz="1200" dirty="0">
                <a:solidFill>
                  <a:schemeClr val="bg1"/>
                </a:solidFill>
              </a:rPr>
            </a:br>
            <a:r>
              <a:rPr lang="en-US" sz="1200" dirty="0">
                <a:solidFill>
                  <a:schemeClr val="bg1"/>
                </a:solidFill>
              </a:rPr>
              <a:t>real-world insights for everyday financial challenges. </a:t>
            </a:r>
          </a:p>
          <a:p>
            <a:pPr>
              <a:spcAft>
                <a:spcPts val="900"/>
              </a:spcAft>
              <a:buClr>
                <a:srgbClr val="5B666F"/>
              </a:buClr>
              <a:buFont typeface="LucidaGrande" panose="020B0600040502020204" pitchFamily="34" charset="0"/>
              <a:buChar char="▸"/>
            </a:pPr>
            <a:r>
              <a:rPr lang="en-US" sz="1200" dirty="0">
                <a:solidFill>
                  <a:schemeClr val="bg1"/>
                </a:solidFill>
              </a:rPr>
              <a:t>From understanding financial basics to making </a:t>
            </a:r>
            <a:br>
              <a:rPr lang="en-US" sz="1200" dirty="0">
                <a:solidFill>
                  <a:schemeClr val="bg1"/>
                </a:solidFill>
              </a:rPr>
            </a:br>
            <a:r>
              <a:rPr lang="en-US" sz="1200" dirty="0">
                <a:solidFill>
                  <a:schemeClr val="bg1"/>
                </a:solidFill>
              </a:rPr>
              <a:t>the most of your money, PNC is here to guide </a:t>
            </a:r>
            <a:br>
              <a:rPr lang="en-US" sz="1200" dirty="0">
                <a:solidFill>
                  <a:schemeClr val="bg1"/>
                </a:solidFill>
              </a:rPr>
            </a:br>
            <a:r>
              <a:rPr lang="en-US" sz="1200" dirty="0">
                <a:solidFill>
                  <a:schemeClr val="bg1"/>
                </a:solidFill>
              </a:rPr>
              <a:t>you along the way with My Finance Academy’s </a:t>
            </a:r>
            <a:br>
              <a:rPr lang="en-US" sz="1200" dirty="0">
                <a:solidFill>
                  <a:schemeClr val="bg1"/>
                </a:solidFill>
              </a:rPr>
            </a:br>
            <a:r>
              <a:rPr lang="en-US" sz="1200" dirty="0">
                <a:solidFill>
                  <a:schemeClr val="bg1"/>
                </a:solidFill>
              </a:rPr>
              <a:t>library of educational resources including </a:t>
            </a:r>
            <a:r>
              <a:rPr lang="en-US" sz="1200" b="1" dirty="0">
                <a:solidFill>
                  <a:schemeClr val="bg1"/>
                </a:solidFill>
              </a:rPr>
              <a:t>articles, podcasts, webinars, and more! </a:t>
            </a:r>
          </a:p>
          <a:p>
            <a:pPr>
              <a:spcBef>
                <a:spcPts val="65"/>
              </a:spcBef>
              <a:buClr>
                <a:srgbClr val="5B666F"/>
              </a:buClr>
              <a:buFont typeface="LucidaGrande" panose="020B0600040502020204" pitchFamily="34" charset="0"/>
              <a:buChar char="▸"/>
            </a:pPr>
            <a:endParaRPr lang="en-US" sz="1400" b="1" dirty="0">
              <a:solidFill>
                <a:schemeClr val="bg1"/>
              </a:solidFill>
            </a:endParaRP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95850" y="960438"/>
            <a:ext cx="3981450" cy="2052728"/>
          </a:xfrm>
          <a:prstGeom prst="rect">
            <a:avLst/>
          </a:prstGeom>
          <a:ln>
            <a:noFill/>
          </a:ln>
          <a:effectLst>
            <a:outerShdw blurRad="241300" dist="76200" dir="2700000" sx="98000" sy="98000" algn="tl" rotWithShape="0">
              <a:srgbClr val="333333">
                <a:alpha val="56000"/>
              </a:srgbClr>
            </a:outerShdw>
          </a:effectLst>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25952" y="2607252"/>
            <a:ext cx="2539292" cy="1755198"/>
          </a:xfrm>
          <a:prstGeom prst="rect">
            <a:avLst/>
          </a:prstGeom>
          <a:ln w="38100" cap="sq">
            <a:solidFill>
              <a:srgbClr val="000000"/>
            </a:solidFill>
            <a:prstDash val="solid"/>
            <a:miter lim="800000"/>
          </a:ln>
          <a:effectLst>
            <a:outerShdw blurRad="241300" dist="76200" dir="2700000" sx="98000" sy="98000" algn="tl" rotWithShape="0">
              <a:srgbClr val="000000">
                <a:alpha val="56000"/>
              </a:srgbClr>
            </a:outerShdw>
          </a:effectLst>
        </p:spPr>
      </p:pic>
      <p:pic>
        <p:nvPicPr>
          <p:cNvPr id="6" name="Picture 5">
            <a:extLst>
              <a:ext uri="{FF2B5EF4-FFF2-40B4-BE49-F238E27FC236}">
                <a16:creationId xmlns:a16="http://schemas.microsoft.com/office/drawing/2014/main" id="{300C5D61-5B08-A74D-AC33-EBBA7DE994D8}"/>
              </a:ext>
            </a:extLst>
          </p:cNvPr>
          <p:cNvPicPr>
            <a:picLocks noChangeAspect="1"/>
          </p:cNvPicPr>
          <p:nvPr/>
        </p:nvPicPr>
        <p:blipFill>
          <a:blip r:embed="rId4"/>
          <a:stretch>
            <a:fillRect/>
          </a:stretch>
        </p:blipFill>
        <p:spPr>
          <a:xfrm>
            <a:off x="4895850" y="190948"/>
            <a:ext cx="2298700" cy="622300"/>
          </a:xfrm>
          <a:prstGeom prst="rect">
            <a:avLst/>
          </a:prstGeom>
        </p:spPr>
      </p:pic>
      <p:sp>
        <p:nvSpPr>
          <p:cNvPr id="7" name="TextBox 6">
            <a:extLst>
              <a:ext uri="{FF2B5EF4-FFF2-40B4-BE49-F238E27FC236}">
                <a16:creationId xmlns:a16="http://schemas.microsoft.com/office/drawing/2014/main" id="{F765A6A6-8E0C-BA4D-BBF3-28745C0CFFF8}"/>
              </a:ext>
            </a:extLst>
          </p:cNvPr>
          <p:cNvSpPr txBox="1"/>
          <p:nvPr/>
        </p:nvSpPr>
        <p:spPr>
          <a:xfrm>
            <a:off x="4672853" y="907676"/>
            <a:ext cx="0" cy="0"/>
          </a:xfrm>
          <a:prstGeom prst="rect">
            <a:avLst/>
          </a:prstGeom>
        </p:spPr>
        <p:txBody>
          <a:bodyPr vert="horz" wrap="none" lIns="0" tIns="0" rIns="0" bIns="0" rtlCol="0">
            <a:noAutofit/>
          </a:bodyPr>
          <a:lstStyle/>
          <a:p>
            <a:pPr marL="0" indent="0" algn="l">
              <a:spcAft>
                <a:spcPts val="1200"/>
              </a:spcAft>
              <a:buNone/>
            </a:pPr>
            <a:endParaRPr lang="en-US" sz="1200" b="1" dirty="0">
              <a:solidFill>
                <a:srgbClr val="F58025"/>
              </a:solidFill>
            </a:endParaRPr>
          </a:p>
        </p:txBody>
      </p:sp>
      <p:sp>
        <p:nvSpPr>
          <p:cNvPr id="12" name="TextBox 11">
            <a:extLst>
              <a:ext uri="{FF2B5EF4-FFF2-40B4-BE49-F238E27FC236}">
                <a16:creationId xmlns:a16="http://schemas.microsoft.com/office/drawing/2014/main" id="{4469A88A-3771-4942-8CF5-F36DCDB16D96}"/>
              </a:ext>
            </a:extLst>
          </p:cNvPr>
          <p:cNvSpPr txBox="1"/>
          <p:nvPr/>
        </p:nvSpPr>
        <p:spPr>
          <a:xfrm>
            <a:off x="765629" y="4706060"/>
            <a:ext cx="4360323" cy="302564"/>
          </a:xfrm>
          <a:prstGeom prst="rect">
            <a:avLst/>
          </a:prstGeom>
          <a:noFill/>
        </p:spPr>
        <p:txBody>
          <a:bodyPr wrap="square" lIns="0" tIns="0" rIns="0" bIns="0" rtlCol="0" anchor="ctr">
            <a:noAutofit/>
          </a:bodyPr>
          <a:lstStyle/>
          <a:p>
            <a:r>
              <a:rPr lang="en-US" sz="650" dirty="0">
                <a:solidFill>
                  <a:schemeClr val="bg1">
                    <a:lumMod val="65000"/>
                  </a:schemeClr>
                </a:solidFill>
                <a:latin typeface="Arial" charset="0"/>
                <a:ea typeface="Arial" charset="0"/>
                <a:cs typeface="Arial" charset="0"/>
              </a:rPr>
              <a:t>©2020 The PNC Financial Services Group, Inc. All rights reserved. PNC Bank, National Association. </a:t>
            </a:r>
            <a:r>
              <a:rPr lang="en-US" sz="650" b="1" dirty="0">
                <a:solidFill>
                  <a:schemeClr val="bg1">
                    <a:lumMod val="65000"/>
                  </a:schemeClr>
                </a:solidFill>
                <a:latin typeface="Arial" charset="0"/>
                <a:ea typeface="Arial" charset="0"/>
                <a:cs typeface="Arial" charset="0"/>
              </a:rPr>
              <a:t>Member FDIC </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897" y="4647826"/>
            <a:ext cx="1326933" cy="419031"/>
          </a:xfrm>
          <a:prstGeom prst="rect">
            <a:avLst/>
          </a:prstGeom>
        </p:spPr>
      </p:pic>
    </p:spTree>
    <p:extLst>
      <p:ext uri="{BB962C8B-B14F-4D97-AF65-F5344CB8AC3E}">
        <p14:creationId xmlns:p14="http://schemas.microsoft.com/office/powerpoint/2010/main" val="1932675183"/>
      </p:ext>
    </p:extLst>
  </p:cSld>
  <p:clrMapOvr>
    <a:masterClrMapping/>
  </p:clrMapOvr>
  <mc:AlternateContent xmlns:mc="http://schemas.openxmlformats.org/markup-compatibility/2006" xmlns:p14="http://schemas.microsoft.com/office/powerpoint/2010/main">
    <mc:Choice Requires="p14">
      <p:transition spd="slow" p14:dur="2000" advTm="15563"/>
    </mc:Choice>
    <mc:Fallback xmlns="">
      <p:transition spd="slow" advTm="1556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65A035-8CC4-6249-9DDA-C383E04510B5}"/>
              </a:ext>
            </a:extLst>
          </p:cNvPr>
          <p:cNvSpPr/>
          <p:nvPr/>
        </p:nvSpPr>
        <p:spPr>
          <a:xfrm>
            <a:off x="4572000" y="-2528"/>
            <a:ext cx="4572000" cy="4524202"/>
          </a:xfrm>
          <a:prstGeom prst="rect">
            <a:avLst/>
          </a:prstGeom>
          <a:solidFill>
            <a:srgbClr val="5B66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5AF774B-3FC3-5C4D-B3D8-FBE80D8A62CD}"/>
              </a:ext>
            </a:extLst>
          </p:cNvPr>
          <p:cNvSpPr/>
          <p:nvPr/>
        </p:nvSpPr>
        <p:spPr>
          <a:xfrm>
            <a:off x="4297680" y="230505"/>
            <a:ext cx="4579620" cy="4093845"/>
          </a:xfrm>
          <a:prstGeom prst="rect">
            <a:avLst/>
          </a:prstGeom>
          <a:noFill/>
          <a:ln w="50800">
            <a:solidFill>
              <a:schemeClr val="bg1">
                <a:alpha val="3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604A5D9-2521-0344-AC26-4C5DC69715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06"/>
          <a:stretch/>
        </p:blipFill>
        <p:spPr>
          <a:xfrm>
            <a:off x="0" y="-2528"/>
            <a:ext cx="4572000" cy="4543607"/>
          </a:xfrm>
          <a:prstGeom prst="rect">
            <a:avLst/>
          </a:prstGeom>
        </p:spPr>
      </p:pic>
      <p:sp>
        <p:nvSpPr>
          <p:cNvPr id="19" name="Rectangle 18">
            <a:extLst>
              <a:ext uri="{FF2B5EF4-FFF2-40B4-BE49-F238E27FC236}">
                <a16:creationId xmlns:a16="http://schemas.microsoft.com/office/drawing/2014/main" id="{8514B380-B632-A644-AF3E-17A6CA4210E7}"/>
              </a:ext>
            </a:extLst>
          </p:cNvPr>
          <p:cNvSpPr/>
          <p:nvPr/>
        </p:nvSpPr>
        <p:spPr>
          <a:xfrm>
            <a:off x="1838087" y="209551"/>
            <a:ext cx="2733913" cy="4114799"/>
          </a:xfrm>
          <a:prstGeom prst="rect">
            <a:avLst/>
          </a:prstGeom>
          <a:solidFill>
            <a:schemeClr val="bg1">
              <a:alpha val="64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8025"/>
              </a:solidFill>
            </a:endParaRPr>
          </a:p>
        </p:txBody>
      </p:sp>
      <p:sp>
        <p:nvSpPr>
          <p:cNvPr id="2" name="Slide Number Placeholder 1"/>
          <p:cNvSpPr>
            <a:spLocks noGrp="1"/>
          </p:cNvSpPr>
          <p:nvPr>
            <p:ph type="sldNum" sz="quarter" idx="12"/>
          </p:nvPr>
        </p:nvSpPr>
        <p:spPr>
          <a:xfrm>
            <a:off x="240944" y="4726232"/>
            <a:ext cx="350070" cy="273844"/>
          </a:xfrm>
        </p:spPr>
        <p:txBody>
          <a:bodyPr/>
          <a:lstStyle/>
          <a:p>
            <a:fld id="{F6049A74-CBDB-7A4B-9BE2-9CC66B6D5C4F}" type="slidenum">
              <a:rPr lang="en-US" smtClean="0"/>
              <a:t>6</a:t>
            </a:fld>
            <a:endParaRPr lang="en-US" dirty="0"/>
          </a:p>
        </p:txBody>
      </p:sp>
      <p:sp>
        <p:nvSpPr>
          <p:cNvPr id="3" name="Content Placeholder 2"/>
          <p:cNvSpPr>
            <a:spLocks noGrp="1"/>
          </p:cNvSpPr>
          <p:nvPr>
            <p:ph idx="1"/>
          </p:nvPr>
        </p:nvSpPr>
        <p:spPr>
          <a:xfrm>
            <a:off x="4864892" y="1183326"/>
            <a:ext cx="3789336" cy="3435935"/>
          </a:xfrm>
        </p:spPr>
        <p:txBody>
          <a:bodyPr/>
          <a:lstStyle/>
          <a:p>
            <a:pPr marL="0" indent="0">
              <a:buNone/>
            </a:pPr>
            <a:r>
              <a:rPr lang="en-US" b="1" spc="-20" dirty="0">
                <a:solidFill>
                  <a:schemeClr val="bg1"/>
                </a:solidFill>
              </a:rPr>
              <a:t>It’s easy to apply for an account. </a:t>
            </a:r>
          </a:p>
          <a:p>
            <a:pPr marL="0" indent="0">
              <a:spcAft>
                <a:spcPts val="2100"/>
              </a:spcAft>
              <a:buNone/>
            </a:pPr>
            <a:r>
              <a:rPr lang="en-US" sz="1400" spc="-20" dirty="0">
                <a:solidFill>
                  <a:schemeClr val="bg1"/>
                </a:solidFill>
              </a:rPr>
              <a:t>With your Social Security number and a valid photo ID, you can apply for your PNC account by:</a:t>
            </a:r>
          </a:p>
          <a:p>
            <a:pPr marL="320040" lvl="2" indent="0">
              <a:spcAft>
                <a:spcPts val="2700"/>
              </a:spcAft>
              <a:buNone/>
            </a:pPr>
            <a:r>
              <a:rPr lang="en-US" sz="1600" spc="-20" dirty="0">
                <a:solidFill>
                  <a:schemeClr val="bg1"/>
                </a:solidFill>
              </a:rPr>
              <a:t>Visiting </a:t>
            </a:r>
            <a:r>
              <a:rPr lang="en-US" sz="1600" b="1" spc="-20" dirty="0">
                <a:solidFill>
                  <a:schemeClr val="bg1"/>
                </a:solidFill>
              </a:rPr>
              <a:t>pnc.com/temple.</a:t>
            </a:r>
            <a:endParaRPr lang="en-US" sz="1600" spc="-20" dirty="0">
              <a:solidFill>
                <a:schemeClr val="bg1"/>
              </a:solidFill>
            </a:endParaRPr>
          </a:p>
          <a:p>
            <a:pPr marL="320040" lvl="2" indent="0">
              <a:spcAft>
                <a:spcPts val="2700"/>
              </a:spcAft>
              <a:buNone/>
            </a:pPr>
            <a:r>
              <a:rPr lang="en-US" sz="1600" spc="-20" dirty="0">
                <a:solidFill>
                  <a:schemeClr val="bg1"/>
                </a:solidFill>
              </a:rPr>
              <a:t>Visiting your local branch.  </a:t>
            </a:r>
            <a:br>
              <a:rPr lang="en-US" sz="1600" spc="-20" dirty="0">
                <a:solidFill>
                  <a:schemeClr val="bg1"/>
                </a:solidFill>
              </a:rPr>
            </a:br>
            <a:r>
              <a:rPr lang="en-US" sz="1600" spc="-20" dirty="0">
                <a:solidFill>
                  <a:schemeClr val="bg1"/>
                </a:solidFill>
              </a:rPr>
              <a:t>Go to </a:t>
            </a:r>
            <a:r>
              <a:rPr lang="en-US" sz="1600" b="1" spc="-20" dirty="0">
                <a:solidFill>
                  <a:schemeClr val="bg1"/>
                </a:solidFill>
              </a:rPr>
              <a:t>pnc.com/locator</a:t>
            </a:r>
            <a:r>
              <a:rPr lang="en-US" sz="1600" spc="-20" dirty="0">
                <a:solidFill>
                  <a:schemeClr val="bg1"/>
                </a:solidFill>
              </a:rPr>
              <a:t> to find the closest branch.</a:t>
            </a:r>
            <a:endParaRPr lang="en-US" sz="1600" spc="-20" dirty="0"/>
          </a:p>
          <a:p>
            <a:pPr marL="515938" lvl="2" indent="0">
              <a:spcAft>
                <a:spcPts val="2700"/>
              </a:spcAft>
              <a:buNone/>
            </a:pPr>
            <a:endParaRPr lang="en-US" spc="-20" dirty="0"/>
          </a:p>
        </p:txBody>
      </p:sp>
      <p:sp>
        <p:nvSpPr>
          <p:cNvPr id="4" name="Title 3"/>
          <p:cNvSpPr>
            <a:spLocks noGrp="1"/>
          </p:cNvSpPr>
          <p:nvPr>
            <p:ph type="title"/>
          </p:nvPr>
        </p:nvSpPr>
        <p:spPr>
          <a:xfrm>
            <a:off x="2182497" y="1200150"/>
            <a:ext cx="2096611" cy="982629"/>
          </a:xfrm>
        </p:spPr>
        <p:txBody>
          <a:bodyPr/>
          <a:lstStyle/>
          <a:p>
            <a:r>
              <a:rPr lang="en-US" b="1" dirty="0"/>
              <a:t>READY FOR THE NEXT STEP?</a:t>
            </a:r>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1710" y="2098671"/>
            <a:ext cx="348081" cy="348081"/>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1710" y="2933348"/>
            <a:ext cx="348081" cy="348081"/>
          </a:xfrm>
          <a:prstGeom prst="rect">
            <a:avLst/>
          </a:prstGeom>
        </p:spPr>
      </p:pic>
      <p:sp>
        <p:nvSpPr>
          <p:cNvPr id="12" name="TextBox 11">
            <a:extLst>
              <a:ext uri="{FF2B5EF4-FFF2-40B4-BE49-F238E27FC236}">
                <a16:creationId xmlns:a16="http://schemas.microsoft.com/office/drawing/2014/main" id="{8B194157-E860-0E45-8562-9543D82DB7C2}"/>
              </a:ext>
            </a:extLst>
          </p:cNvPr>
          <p:cNvSpPr txBox="1"/>
          <p:nvPr/>
        </p:nvSpPr>
        <p:spPr>
          <a:xfrm>
            <a:off x="765629" y="4706060"/>
            <a:ext cx="4360323" cy="302564"/>
          </a:xfrm>
          <a:prstGeom prst="rect">
            <a:avLst/>
          </a:prstGeom>
          <a:noFill/>
        </p:spPr>
        <p:txBody>
          <a:bodyPr wrap="square" lIns="0" tIns="0" rIns="0" bIns="0" rtlCol="0" anchor="ctr">
            <a:noAutofit/>
          </a:bodyPr>
          <a:lstStyle/>
          <a:p>
            <a:r>
              <a:rPr lang="en-US" sz="650" dirty="0">
                <a:solidFill>
                  <a:schemeClr val="bg1">
                    <a:lumMod val="65000"/>
                  </a:schemeClr>
                </a:solidFill>
                <a:latin typeface="Arial" charset="0"/>
                <a:ea typeface="Arial" charset="0"/>
                <a:cs typeface="Arial" charset="0"/>
              </a:rPr>
              <a:t>©2020 The PNC Financial Services Group, Inc. All rights reserved. PNC Bank, National Association. </a:t>
            </a:r>
            <a:r>
              <a:rPr lang="en-US" sz="650" b="1" dirty="0">
                <a:solidFill>
                  <a:schemeClr val="bg1">
                    <a:lumMod val="65000"/>
                  </a:schemeClr>
                </a:solidFill>
                <a:latin typeface="Arial" charset="0"/>
                <a:ea typeface="Arial" charset="0"/>
                <a:cs typeface="Arial" charset="0"/>
              </a:rPr>
              <a:t>Member FDIC </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3897" y="4647826"/>
            <a:ext cx="1326933" cy="419031"/>
          </a:xfrm>
          <a:prstGeom prst="rect">
            <a:avLst/>
          </a:prstGeom>
        </p:spPr>
      </p:pic>
    </p:spTree>
    <p:extLst>
      <p:ext uri="{BB962C8B-B14F-4D97-AF65-F5344CB8AC3E}">
        <p14:creationId xmlns:p14="http://schemas.microsoft.com/office/powerpoint/2010/main" val="1549942392"/>
      </p:ext>
    </p:extLst>
  </p:cSld>
  <p:clrMapOvr>
    <a:masterClrMapping/>
  </p:clrMapOvr>
  <mc:AlternateContent xmlns:mc="http://schemas.openxmlformats.org/markup-compatibility/2006" xmlns:p14="http://schemas.microsoft.com/office/powerpoint/2010/main">
    <mc:Choice Requires="p14">
      <p:transition spd="slow" p14:dur="2000" advTm="16184"/>
    </mc:Choice>
    <mc:Fallback xmlns="">
      <p:transition spd="slow" advTm="1618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13064" y="4726232"/>
            <a:ext cx="400050" cy="273844"/>
          </a:xfrm>
        </p:spPr>
        <p:txBody>
          <a:bodyPr/>
          <a:lstStyle/>
          <a:p>
            <a:fld id="{F6049A74-CBDB-7A4B-9BE2-9CC66B6D5C4F}" type="slidenum">
              <a:rPr lang="en-US" smtClean="0"/>
              <a:t>7</a:t>
            </a:fld>
            <a:endParaRPr lang="en-US" dirty="0"/>
          </a:p>
        </p:txBody>
      </p:sp>
      <p:sp>
        <p:nvSpPr>
          <p:cNvPr id="4" name="Title 3"/>
          <p:cNvSpPr>
            <a:spLocks noGrp="1"/>
          </p:cNvSpPr>
          <p:nvPr>
            <p:ph type="title" idx="4294967295"/>
          </p:nvPr>
        </p:nvSpPr>
        <p:spPr>
          <a:xfrm>
            <a:off x="436575" y="452531"/>
            <a:ext cx="5740250" cy="374937"/>
          </a:xfrm>
        </p:spPr>
        <p:txBody>
          <a:bodyPr>
            <a:noAutofit/>
          </a:bodyPr>
          <a:lstStyle/>
          <a:p>
            <a:r>
              <a:rPr lang="en-US" b="1" dirty="0">
                <a:latin typeface="Arial" panose="020B0604020202020204" pitchFamily="34" charset="0"/>
                <a:cs typeface="Arial" panose="020B0604020202020204" pitchFamily="34" charset="0"/>
              </a:rPr>
              <a:t>WE’RE COMMITTED TO COLLEGE</a:t>
            </a:r>
          </a:p>
        </p:txBody>
      </p:sp>
      <p:sp>
        <p:nvSpPr>
          <p:cNvPr id="3" name="TextBox 2"/>
          <p:cNvSpPr txBox="1"/>
          <p:nvPr/>
        </p:nvSpPr>
        <p:spPr>
          <a:xfrm>
            <a:off x="436575" y="945940"/>
            <a:ext cx="8039098" cy="3433555"/>
          </a:xfrm>
          <a:prstGeom prst="rect">
            <a:avLst/>
          </a:prstGeom>
          <a:noFill/>
        </p:spPr>
        <p:txBody>
          <a:bodyPr wrap="square" lIns="0" tIns="0" rIns="0" bIns="0" rtlCol="0" anchor="t">
            <a:noAutofit/>
          </a:bodyPr>
          <a:lstStyle/>
          <a:p>
            <a:pPr>
              <a:spcAft>
                <a:spcPts val="300"/>
              </a:spcAft>
            </a:pPr>
            <a:r>
              <a:rPr lang="en-US" sz="800" b="1" dirty="0">
                <a:solidFill>
                  <a:srgbClr val="323D48"/>
                </a:solidFill>
                <a:latin typeface="Arial" panose="020B0604020202020204" pitchFamily="34" charset="0"/>
                <a:cs typeface="Arial" panose="020B0604020202020204" pitchFamily="34" charset="0"/>
              </a:rPr>
              <a:t>1</a:t>
            </a:r>
            <a:r>
              <a:rPr lang="en-US" sz="800" dirty="0">
                <a:solidFill>
                  <a:srgbClr val="323D48"/>
                </a:solidFill>
                <a:latin typeface="Arial" panose="020B0604020202020204" pitchFamily="34" charset="0"/>
                <a:cs typeface="Arial" panose="020B0604020202020204" pitchFamily="34" charset="0"/>
              </a:rPr>
              <a:t> Virtual Wallet Student has no minimum balance requirement or monthly service charge for active students for six years from the date of account opening. You may be asked to provide proof of active enrollment in a qualifying educational institution. At the end of the six years, your account will be converted to Virtual Wallet and subject to the Virtual Wallet Features and Fees in effect at that time. If you transfer this account to a different product or account type during the first six years, you will forfeit the benefits of the Virtual Wallet Student account and will not be able to transfer back to the Virtual Wallet Student account.</a:t>
            </a:r>
            <a:endParaRPr lang="en-US" sz="600" dirty="0">
              <a:solidFill>
                <a:srgbClr val="323D48"/>
              </a:solidFill>
              <a:latin typeface="Arial" panose="020B0604020202020204" pitchFamily="34" charset="0"/>
              <a:cs typeface="Arial" panose="020B0604020202020204" pitchFamily="34" charset="0"/>
            </a:endParaRPr>
          </a:p>
          <a:p>
            <a:pPr>
              <a:spcAft>
                <a:spcPts val="300"/>
              </a:spcAft>
            </a:pPr>
            <a:r>
              <a:rPr lang="en-US" sz="800" b="1" dirty="0">
                <a:solidFill>
                  <a:srgbClr val="323D48"/>
                </a:solidFill>
                <a:latin typeface="Arial" panose="020B0604020202020204" pitchFamily="34" charset="0"/>
                <a:cs typeface="Arial" panose="020B0604020202020204" pitchFamily="34" charset="0"/>
              </a:rPr>
              <a:t>2 </a:t>
            </a:r>
            <a:r>
              <a:rPr lang="en-US" sz="800" dirty="0">
                <a:solidFill>
                  <a:srgbClr val="323D48"/>
                </a:solidFill>
                <a:latin typeface="Arial" panose="020B0604020202020204" pitchFamily="34" charset="0"/>
                <a:cs typeface="Arial" panose="020B0604020202020204" pitchFamily="34" charset="0"/>
              </a:rPr>
              <a:t>PNC does not charge a fee for Mobile Banking. However, third-party message and data rates may apply. These include fees your wireless carrier may charge you for data usage and text messaging services. Check with your wireless carrier for details regarding your specific wireless plan and any data usage or text messaging charges that may apply. Also, a supported mobile device is needed to use the Mobile Banking app. Mobile Deposit is a feature of PNC Mobile Banking. Use of the Mobile Deposit feature requires a supported camera-equipped device and you must download a PNC mobile banking app. Eligible PNC Bank account and PNC Bank Online Banking required. Certain other restrictions apply. See the mobile banking terms and conditions in the PNC Online Banking Service Agreement. </a:t>
            </a:r>
            <a:endParaRPr lang="en-US" sz="600" dirty="0">
              <a:solidFill>
                <a:srgbClr val="323D48"/>
              </a:solidFill>
              <a:latin typeface="Arial" panose="020B0604020202020204" pitchFamily="34" charset="0"/>
              <a:cs typeface="Arial" panose="020B0604020202020204" pitchFamily="34" charset="0"/>
            </a:endParaRPr>
          </a:p>
          <a:p>
            <a:pPr>
              <a:spcAft>
                <a:spcPts val="300"/>
              </a:spcAft>
            </a:pPr>
            <a:r>
              <a:rPr lang="en-US" sz="800" b="1" dirty="0">
                <a:solidFill>
                  <a:srgbClr val="323D48"/>
                </a:solidFill>
                <a:latin typeface="Arial" panose="020B0604020202020204" pitchFamily="34" charset="0"/>
                <a:cs typeface="Arial" panose="020B0604020202020204" pitchFamily="34" charset="0"/>
              </a:rPr>
              <a:t>3 </a:t>
            </a:r>
            <a:r>
              <a:rPr lang="en-US" sz="800" dirty="0">
                <a:solidFill>
                  <a:srgbClr val="323D48"/>
                </a:solidFill>
                <a:latin typeface="Arial" panose="020B0604020202020204" pitchFamily="34" charset="0"/>
                <a:cs typeface="Arial" panose="020B0604020202020204" pitchFamily="34" charset="0"/>
              </a:rPr>
              <a:t>Federal regulation prohibits you from making more than a total of 6 transfers each month to other accounts from a savings or money market account (including transfers to another account for overdraft protection) or to third parties each month by check, through point-of-sale purchase transactions with a banking card, by preauthorized or automatic agreements, telephone, or online. See your account agreement for more information. Other limits may apply to your account. Excessive transactions may result in changing your Money Market or Savings account to a non-interest-bearing checking account.</a:t>
            </a:r>
            <a:endParaRPr lang="en-US" sz="600" dirty="0">
              <a:solidFill>
                <a:srgbClr val="323D48"/>
              </a:solidFill>
              <a:latin typeface="Arial" panose="020B0604020202020204" pitchFamily="34" charset="0"/>
              <a:cs typeface="Arial" panose="020B0604020202020204" pitchFamily="34" charset="0"/>
            </a:endParaRPr>
          </a:p>
          <a:p>
            <a:pPr>
              <a:spcAft>
                <a:spcPts val="300"/>
              </a:spcAft>
            </a:pPr>
            <a:r>
              <a:rPr lang="en-US" sz="800" b="1" dirty="0">
                <a:solidFill>
                  <a:srgbClr val="323D48"/>
                </a:solidFill>
                <a:latin typeface="Arial" panose="020B0604020202020204" pitchFamily="34" charset="0"/>
                <a:cs typeface="Arial" panose="020B0604020202020204" pitchFamily="34" charset="0"/>
              </a:rPr>
              <a:t>4 </a:t>
            </a:r>
            <a:r>
              <a:rPr lang="en-US" sz="800" i="1" dirty="0">
                <a:solidFill>
                  <a:srgbClr val="323D48"/>
                </a:solidFill>
                <a:latin typeface="Arial" panose="020B0604020202020204" pitchFamily="34" charset="0"/>
                <a:cs typeface="Arial" panose="020B0604020202020204" pitchFamily="34" charset="0"/>
              </a:rPr>
              <a:t>Zelle</a:t>
            </a:r>
            <a:r>
              <a:rPr lang="en-US" sz="800" dirty="0">
                <a:solidFill>
                  <a:srgbClr val="323D48"/>
                </a:solidFill>
                <a:latin typeface="Arial" panose="020B0604020202020204" pitchFamily="34" charset="0"/>
                <a:cs typeface="Arial" panose="020B0604020202020204" pitchFamily="34" charset="0"/>
              </a:rPr>
              <a:t> should only be used to send or receive money with people you trust. Before using </a:t>
            </a:r>
            <a:r>
              <a:rPr lang="en-US" sz="800" i="1" dirty="0">
                <a:solidFill>
                  <a:srgbClr val="323D48"/>
                </a:solidFill>
                <a:latin typeface="Arial" panose="020B0604020202020204" pitchFamily="34" charset="0"/>
                <a:cs typeface="Arial" panose="020B0604020202020204" pitchFamily="34" charset="0"/>
              </a:rPr>
              <a:t>Zelle</a:t>
            </a:r>
            <a:r>
              <a:rPr lang="en-US" sz="800" dirty="0">
                <a:solidFill>
                  <a:srgbClr val="323D48"/>
                </a:solidFill>
                <a:latin typeface="Arial" panose="020B0604020202020204" pitchFamily="34" charset="0"/>
                <a:cs typeface="Arial" panose="020B0604020202020204" pitchFamily="34" charset="0"/>
              </a:rPr>
              <a:t> to send money, you should confirm the recipient’s email address or U.S. mobile phone number. Neither PNC nor </a:t>
            </a:r>
            <a:r>
              <a:rPr lang="en-US" sz="800" i="1" dirty="0">
                <a:solidFill>
                  <a:srgbClr val="323D48"/>
                </a:solidFill>
                <a:latin typeface="Arial" panose="020B0604020202020204" pitchFamily="34" charset="0"/>
                <a:cs typeface="Arial" panose="020B0604020202020204" pitchFamily="34" charset="0"/>
              </a:rPr>
              <a:t>Zelle</a:t>
            </a:r>
            <a:r>
              <a:rPr lang="en-US" sz="800" dirty="0">
                <a:solidFill>
                  <a:srgbClr val="323D48"/>
                </a:solidFill>
                <a:latin typeface="Arial" panose="020B0604020202020204" pitchFamily="34" charset="0"/>
                <a:cs typeface="Arial" panose="020B0604020202020204" pitchFamily="34" charset="0"/>
              </a:rPr>
              <a:t> offer a protection program for authorized payments made with </a:t>
            </a:r>
            <a:r>
              <a:rPr lang="en-US" sz="800" i="1" dirty="0">
                <a:solidFill>
                  <a:srgbClr val="323D48"/>
                </a:solidFill>
                <a:latin typeface="Arial" panose="020B0604020202020204" pitchFamily="34" charset="0"/>
                <a:cs typeface="Arial" panose="020B0604020202020204" pitchFamily="34" charset="0"/>
              </a:rPr>
              <a:t>Zelle. Zelle </a:t>
            </a:r>
            <a:r>
              <a:rPr lang="en-US" sz="800" dirty="0">
                <a:solidFill>
                  <a:srgbClr val="323D48"/>
                </a:solidFill>
                <a:latin typeface="Arial" panose="020B0604020202020204" pitchFamily="34" charset="0"/>
                <a:cs typeface="Arial" panose="020B0604020202020204" pitchFamily="34" charset="0"/>
              </a:rPr>
              <a:t>is available to almost anyone with a bank account in the U.S. Transactions typically occur in minutes between enrolled users. If the recipient has not enrolled, the payment will expire after 14 calendar days.</a:t>
            </a:r>
            <a:endParaRPr lang="en-US" sz="600" dirty="0">
              <a:solidFill>
                <a:srgbClr val="323D48"/>
              </a:solidFill>
              <a:latin typeface="Arial" panose="020B0604020202020204" pitchFamily="34" charset="0"/>
              <a:cs typeface="Arial" panose="020B0604020202020204" pitchFamily="34" charset="0"/>
            </a:endParaRPr>
          </a:p>
          <a:p>
            <a:pPr>
              <a:spcAft>
                <a:spcPts val="300"/>
              </a:spcAft>
            </a:pPr>
            <a:r>
              <a:rPr lang="en-US" sz="800" b="1" dirty="0">
                <a:solidFill>
                  <a:srgbClr val="323D48"/>
                </a:solidFill>
                <a:latin typeface="Arial" panose="020B0604020202020204" pitchFamily="34" charset="0"/>
                <a:cs typeface="Arial" panose="020B0604020202020204" pitchFamily="34" charset="0"/>
              </a:rPr>
              <a:t>5 </a:t>
            </a:r>
            <a:r>
              <a:rPr lang="en-US" sz="800" dirty="0">
                <a:solidFill>
                  <a:srgbClr val="323D48"/>
                </a:solidFill>
                <a:latin typeface="Arial" panose="020B0604020202020204" pitchFamily="34" charset="0"/>
                <a:cs typeface="Arial" panose="020B0604020202020204" pitchFamily="34" charset="0"/>
              </a:rPr>
              <a:t>Your wireless carrier may charge you standard text message rates.</a:t>
            </a:r>
            <a:endParaRPr lang="en-US" sz="600" dirty="0">
              <a:solidFill>
                <a:srgbClr val="323D48"/>
              </a:solidFill>
              <a:latin typeface="Arial" panose="020B0604020202020204" pitchFamily="34" charset="0"/>
              <a:cs typeface="Arial" panose="020B0604020202020204" pitchFamily="34" charset="0"/>
            </a:endParaRPr>
          </a:p>
          <a:p>
            <a:pPr>
              <a:spcAft>
                <a:spcPts val="600"/>
              </a:spcAft>
            </a:pPr>
            <a:r>
              <a:rPr lang="en-US" sz="800" b="1" dirty="0">
                <a:solidFill>
                  <a:srgbClr val="323D48"/>
                </a:solidFill>
                <a:latin typeface="Arial" panose="020B0604020202020204" pitchFamily="34" charset="0"/>
                <a:cs typeface="Arial" panose="020B0604020202020204" pitchFamily="34" charset="0"/>
              </a:rPr>
              <a:t>6</a:t>
            </a:r>
            <a:r>
              <a:rPr lang="en-US" sz="800" dirty="0">
                <a:solidFill>
                  <a:srgbClr val="323D48"/>
                </a:solidFill>
                <a:latin typeface="Arial" panose="020B0604020202020204" pitchFamily="34" charset="0"/>
                <a:cs typeface="Arial" panose="020B0604020202020204" pitchFamily="34" charset="0"/>
              </a:rPr>
              <a:t> Virtual Wallet Student accounts will receive an automatic courtesy refund of the fee for the first Overdraft or Returned Item event. (Spend account only) Although the fee may be refunded, the transaction will be considered an overdraft or nonsufficient funds (NSF) occurrence when determining any subsequent overdraft or NSF fee. You will be responsible for paying the overdraft balance. </a:t>
            </a:r>
          </a:p>
          <a:p>
            <a:pPr>
              <a:spcAft>
                <a:spcPts val="600"/>
              </a:spcAft>
            </a:pPr>
            <a:r>
              <a:rPr lang="en-US" sz="800" dirty="0">
                <a:solidFill>
                  <a:srgbClr val="323D48"/>
                </a:solidFill>
                <a:latin typeface="Arial" panose="020B0604020202020204" pitchFamily="34" charset="0"/>
                <a:cs typeface="Arial" panose="020B0604020202020204" pitchFamily="34" charset="0"/>
              </a:rPr>
              <a:t>Visa is a registered trademark of Visa International Service Association and used under license.</a:t>
            </a:r>
          </a:p>
          <a:p>
            <a:pPr>
              <a:spcAft>
                <a:spcPts val="600"/>
              </a:spcAft>
            </a:pPr>
            <a:r>
              <a:rPr lang="en-US" sz="800" dirty="0" err="1">
                <a:solidFill>
                  <a:srgbClr val="323D48"/>
                </a:solidFill>
                <a:latin typeface="Arial" panose="020B0604020202020204" pitchFamily="34" charset="0"/>
                <a:cs typeface="Arial" panose="020B0604020202020204" pitchFamily="34" charset="0"/>
              </a:rPr>
              <a:t>Zelle</a:t>
            </a:r>
            <a:r>
              <a:rPr lang="en-US" sz="800" i="1" dirty="0">
                <a:solidFill>
                  <a:srgbClr val="323D48"/>
                </a:solidFill>
                <a:latin typeface="Arial" panose="020B0604020202020204" pitchFamily="34" charset="0"/>
                <a:cs typeface="Arial" panose="020B0604020202020204" pitchFamily="34" charset="0"/>
              </a:rPr>
              <a:t> </a:t>
            </a:r>
            <a:r>
              <a:rPr lang="en-US" sz="800" dirty="0">
                <a:solidFill>
                  <a:srgbClr val="323D48"/>
                </a:solidFill>
                <a:latin typeface="Arial" panose="020B0604020202020204" pitchFamily="34" charset="0"/>
                <a:cs typeface="Arial" panose="020B0604020202020204" pitchFamily="34" charset="0"/>
              </a:rPr>
              <a:t>and the </a:t>
            </a:r>
            <a:r>
              <a:rPr lang="en-US" sz="800" dirty="0" err="1">
                <a:solidFill>
                  <a:srgbClr val="323D48"/>
                </a:solidFill>
                <a:latin typeface="Arial" panose="020B0604020202020204" pitchFamily="34" charset="0"/>
                <a:cs typeface="Arial" panose="020B0604020202020204" pitchFamily="34" charset="0"/>
              </a:rPr>
              <a:t>Zelle</a:t>
            </a:r>
            <a:r>
              <a:rPr lang="en-US" sz="800" dirty="0">
                <a:solidFill>
                  <a:srgbClr val="323D48"/>
                </a:solidFill>
                <a:latin typeface="Arial" panose="020B0604020202020204" pitchFamily="34" charset="0"/>
                <a:cs typeface="Arial" panose="020B0604020202020204" pitchFamily="34" charset="0"/>
              </a:rPr>
              <a:t>-related marks are wholly owned by Early Warning Services, LLC and are used herein under license. </a:t>
            </a:r>
          </a:p>
          <a:p>
            <a:pPr>
              <a:spcAft>
                <a:spcPts val="600"/>
              </a:spcAft>
            </a:pPr>
            <a:r>
              <a:rPr lang="en-US" sz="800" dirty="0">
                <a:solidFill>
                  <a:srgbClr val="323D48"/>
                </a:solidFill>
                <a:latin typeface="Arial" panose="020B0604020202020204" pitchFamily="34" charset="0"/>
                <a:cs typeface="Arial" panose="020B0604020202020204" pitchFamily="34" charset="0"/>
              </a:rPr>
              <a:t>Virtual Wallet Student is a registered trademark of The PNC Financial Services Group, Inc.</a:t>
            </a:r>
          </a:p>
        </p:txBody>
      </p:sp>
      <p:sp>
        <p:nvSpPr>
          <p:cNvPr id="7" name="TextBox 6">
            <a:extLst>
              <a:ext uri="{FF2B5EF4-FFF2-40B4-BE49-F238E27FC236}">
                <a16:creationId xmlns:a16="http://schemas.microsoft.com/office/drawing/2014/main" id="{430E4D0E-F677-0540-804B-AEEABBB2DC4D}"/>
              </a:ext>
            </a:extLst>
          </p:cNvPr>
          <p:cNvSpPr txBox="1"/>
          <p:nvPr/>
        </p:nvSpPr>
        <p:spPr>
          <a:xfrm>
            <a:off x="765629" y="4706060"/>
            <a:ext cx="4360323" cy="302564"/>
          </a:xfrm>
          <a:prstGeom prst="rect">
            <a:avLst/>
          </a:prstGeom>
          <a:noFill/>
        </p:spPr>
        <p:txBody>
          <a:bodyPr wrap="square" lIns="0" tIns="0" rIns="0" bIns="0" rtlCol="0" anchor="ctr">
            <a:noAutofit/>
          </a:bodyPr>
          <a:lstStyle/>
          <a:p>
            <a:r>
              <a:rPr lang="en-US" sz="650" dirty="0">
                <a:solidFill>
                  <a:schemeClr val="bg1">
                    <a:lumMod val="65000"/>
                  </a:schemeClr>
                </a:solidFill>
                <a:latin typeface="Arial" charset="0"/>
                <a:ea typeface="Arial" charset="0"/>
                <a:cs typeface="Arial" charset="0"/>
              </a:rPr>
              <a:t>©2020 The PNC Financial Services Group, Inc. All rights reserved. PNC Bank, National Association. </a:t>
            </a:r>
            <a:r>
              <a:rPr lang="en-US" sz="650" b="1" dirty="0">
                <a:solidFill>
                  <a:schemeClr val="bg1">
                    <a:lumMod val="65000"/>
                  </a:schemeClr>
                </a:solidFill>
                <a:latin typeface="Arial" charset="0"/>
                <a:ea typeface="Arial" charset="0"/>
                <a:cs typeface="Arial" charset="0"/>
              </a:rPr>
              <a:t>Member FDIC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897" y="4647826"/>
            <a:ext cx="1326933" cy="419031"/>
          </a:xfrm>
          <a:prstGeom prst="rect">
            <a:avLst/>
          </a:prstGeom>
        </p:spPr>
      </p:pic>
    </p:spTree>
    <p:extLst>
      <p:ext uri="{BB962C8B-B14F-4D97-AF65-F5344CB8AC3E}">
        <p14:creationId xmlns:p14="http://schemas.microsoft.com/office/powerpoint/2010/main" val="1508854015"/>
      </p:ext>
    </p:extLst>
  </p:cSld>
  <p:clrMapOvr>
    <a:masterClrMapping/>
  </p:clrMapOvr>
  <mc:AlternateContent xmlns:mc="http://schemas.openxmlformats.org/markup-compatibility/2006" xmlns:p14="http://schemas.microsoft.com/office/powerpoint/2010/main">
    <mc:Choice Requires="p14">
      <p:transition spd="slow" p14:dur="2000" advTm="5661"/>
    </mc:Choice>
    <mc:Fallback xmlns="">
      <p:transition spd="slow" advTm="5661"/>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Autofit/>
      </a:bodyPr>
      <a:lstStyle>
        <a:defPPr marL="0" indent="0" algn="l">
          <a:spcAft>
            <a:spcPts val="1200"/>
          </a:spcAft>
          <a:buNone/>
          <a:defRPr sz="1200" b="1" dirty="0" smtClean="0">
            <a:solidFill>
              <a:srgbClr val="F58025"/>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4347</TotalTime>
  <Words>1304</Words>
  <Application>Microsoft Office PowerPoint</Application>
  <PresentationFormat>On-screen Show (16:9)</PresentationFormat>
  <Paragraphs>62</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LucidaGrande</vt:lpstr>
      <vt:lpstr>Wingdings</vt:lpstr>
      <vt:lpstr>Office Theme</vt:lpstr>
      <vt:lpstr>PowerPoint Presentation</vt:lpstr>
      <vt:lpstr>PowerPoint Presentation</vt:lpstr>
      <vt:lpstr>EXCITED ABOUT COLLEGE? We can help you make the most of it.</vt:lpstr>
      <vt:lpstr>DIGITAL TOOLS  To help you take  control and bank how,  where and when you  choose. </vt:lpstr>
      <vt:lpstr>PNC MY FINANCE ACADEMY </vt:lpstr>
      <vt:lpstr>READY FOR THE NEXT STEP?</vt:lpstr>
      <vt:lpstr>WE’RE COMMITTED TO COLLEGE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Tia S. Whitfield</cp:lastModifiedBy>
  <cp:revision>401</cp:revision>
  <cp:lastPrinted>2020-04-28T20:39:48Z</cp:lastPrinted>
  <dcterms:created xsi:type="dcterms:W3CDTF">2017-11-28T16:40:13Z</dcterms:created>
  <dcterms:modified xsi:type="dcterms:W3CDTF">2022-12-15T01:18:12Z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ea8ce42-0a38-4038-af78-0463c9adb574_Enabled">
    <vt:lpwstr>True</vt:lpwstr>
  </property>
  <property fmtid="{D5CDD505-2E9C-101B-9397-08002B2CF9AE}" pid="3" name="MSIP_Label_cea8ce42-0a38-4038-af78-0463c9adb574_SiteId">
    <vt:lpwstr>5d25c963-07db-4627-9db3-720b2ff89865</vt:lpwstr>
  </property>
  <property fmtid="{D5CDD505-2E9C-101B-9397-08002B2CF9AE}" pid="4" name="MSIP_Label_cea8ce42-0a38-4038-af78-0463c9adb574_Owner">
    <vt:lpwstr>taylor.brammer@pnc.com</vt:lpwstr>
  </property>
  <property fmtid="{D5CDD505-2E9C-101B-9397-08002B2CF9AE}" pid="5" name="MSIP_Label_cea8ce42-0a38-4038-af78-0463c9adb574_SetDate">
    <vt:lpwstr>2020-04-03T19:24:43.6083845Z</vt:lpwstr>
  </property>
  <property fmtid="{D5CDD505-2E9C-101B-9397-08002B2CF9AE}" pid="6" name="MSIP_Label_cea8ce42-0a38-4038-af78-0463c9adb574_Name">
    <vt:lpwstr>Internal</vt:lpwstr>
  </property>
  <property fmtid="{D5CDD505-2E9C-101B-9397-08002B2CF9AE}" pid="7" name="MSIP_Label_cea8ce42-0a38-4038-af78-0463c9adb574_Application">
    <vt:lpwstr>Microsoft Azure Information Protection</vt:lpwstr>
  </property>
  <property fmtid="{D5CDD505-2E9C-101B-9397-08002B2CF9AE}" pid="8" name="MSIP_Label_cea8ce42-0a38-4038-af78-0463c9adb574_ActionId">
    <vt:lpwstr>5e14296d-4732-4b4f-af8c-7dc639f6f30b</vt:lpwstr>
  </property>
  <property fmtid="{D5CDD505-2E9C-101B-9397-08002B2CF9AE}" pid="9" name="MSIP_Label_cea8ce42-0a38-4038-af78-0463c9adb574_Extended_MSFT_Method">
    <vt:lpwstr>Automatic</vt:lpwstr>
  </property>
</Properties>
</file>